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9" r:id="rId16"/>
    <p:sldId id="280" r:id="rId17"/>
    <p:sldId id="281" r:id="rId18"/>
    <p:sldId id="273" r:id="rId19"/>
    <p:sldId id="274" r:id="rId20"/>
    <p:sldId id="275" r:id="rId21"/>
    <p:sldId id="276" r:id="rId22"/>
    <p:sldId id="277" r:id="rId23"/>
    <p:sldId id="271" r:id="rId24"/>
    <p:sldId id="272" r:id="rId25"/>
    <p:sldId id="283" r:id="rId26"/>
    <p:sldId id="278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587"/>
    <a:srgbClr val="4A5660"/>
    <a:srgbClr val="002187"/>
    <a:srgbClr val="164060"/>
    <a:srgbClr val="173D62"/>
    <a:srgbClr val="325C71"/>
    <a:srgbClr val="00FFFF"/>
    <a:srgbClr val="004CFF"/>
    <a:srgbClr val="002DE9"/>
    <a:srgbClr val="F9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FEA75D-B543-422D-A8AD-14164A883977}" v="198" dt="2019-03-07T08:18:24.6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18" autoAdjust="0"/>
    <p:restoredTop sz="94660"/>
  </p:normalViewPr>
  <p:slideViewPr>
    <p:cSldViewPr snapToGrid="0">
      <p:cViewPr varScale="1">
        <p:scale>
          <a:sx n="75" d="100"/>
          <a:sy n="75" d="100"/>
        </p:scale>
        <p:origin x="114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CA0B9-AE78-4D96-9EE0-2B691D407C40}" type="datetimeFigureOut">
              <a:rPr lang="en-US" smtClean="0"/>
              <a:t>09/03/2022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03AEC-F3D6-4F96-A27C-ACE843A68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911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A2ED5-70D8-41F7-8DE6-FC38DAC0B108}" type="datetimeFigureOut">
              <a:rPr lang="vi-VN" smtClean="0"/>
              <a:t>09/03/2022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96556-E26A-4B4C-A62E-531346E201E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22648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A2ED5-70D8-41F7-8DE6-FC38DAC0B108}" type="datetimeFigureOut">
              <a:rPr lang="vi-VN" smtClean="0"/>
              <a:t>09/03/2022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96556-E26A-4B4C-A62E-531346E201E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75313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A2ED5-70D8-41F7-8DE6-FC38DAC0B108}" type="datetimeFigureOut">
              <a:rPr lang="vi-VN" smtClean="0"/>
              <a:t>09/03/2022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96556-E26A-4B4C-A62E-531346E201E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95876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A2ED5-70D8-41F7-8DE6-FC38DAC0B108}" type="datetimeFigureOut">
              <a:rPr lang="vi-VN" smtClean="0"/>
              <a:t>09/03/2022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96556-E26A-4B4C-A62E-531346E201E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33369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A2ED5-70D8-41F7-8DE6-FC38DAC0B108}" type="datetimeFigureOut">
              <a:rPr lang="vi-VN" smtClean="0"/>
              <a:t>09/03/2022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96556-E26A-4B4C-A62E-531346E201E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76191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A2ED5-70D8-41F7-8DE6-FC38DAC0B108}" type="datetimeFigureOut">
              <a:rPr lang="vi-VN" smtClean="0"/>
              <a:t>09/03/2022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96556-E26A-4B4C-A62E-531346E201E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82606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A2ED5-70D8-41F7-8DE6-FC38DAC0B108}" type="datetimeFigureOut">
              <a:rPr lang="vi-VN" smtClean="0"/>
              <a:t>09/03/2022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96556-E26A-4B4C-A62E-531346E201E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91623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A2ED5-70D8-41F7-8DE6-FC38DAC0B108}" type="datetimeFigureOut">
              <a:rPr lang="vi-VN" smtClean="0"/>
              <a:t>09/03/2022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96556-E26A-4B4C-A62E-531346E201E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90289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A2ED5-70D8-41F7-8DE6-FC38DAC0B108}" type="datetimeFigureOut">
              <a:rPr lang="vi-VN" smtClean="0"/>
              <a:t>09/03/2022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96556-E26A-4B4C-A62E-531346E201E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83520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A2ED5-70D8-41F7-8DE6-FC38DAC0B108}" type="datetimeFigureOut">
              <a:rPr lang="vi-VN" smtClean="0"/>
              <a:t>09/03/2022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96556-E26A-4B4C-A62E-531346E201E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3215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A2ED5-70D8-41F7-8DE6-FC38DAC0B108}" type="datetimeFigureOut">
              <a:rPr lang="vi-VN" smtClean="0"/>
              <a:t>09/03/2022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96556-E26A-4B4C-A62E-531346E201E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18477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CA2ED5-70D8-41F7-8DE6-FC38DAC0B108}" type="datetimeFigureOut">
              <a:rPr lang="vi-VN" smtClean="0"/>
              <a:t>09/03/2022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E96556-E26A-4B4C-A62E-531346E201E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38574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s://www.peoplematters.in/article/jobs/just-how-ready-is-the-indian-economy-for-the-transformation-of-jobs-due-to-emerging-disruptive-technology-18494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3.wdp"/><Relationship Id="rId7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jp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s://www.peoplematters.in/article/jobs/just-how-ready-is-the-indian-economy-for-the-transformation-of-jobs-due-to-emerging-disruptive-technology-1849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8AD3D7A-8D35-406B-9F61-D7019A0111AA}"/>
              </a:ext>
            </a:extLst>
          </p:cNvPr>
          <p:cNvSpPr/>
          <p:nvPr/>
        </p:nvSpPr>
        <p:spPr>
          <a:xfrm>
            <a:off x="11316810" y="-7705595"/>
            <a:ext cx="6722172" cy="2553012"/>
          </a:xfrm>
          <a:custGeom>
            <a:avLst/>
            <a:gdLst>
              <a:gd name="connsiteX0" fmla="*/ 6722172 w 6722172"/>
              <a:gd name="connsiteY0" fmla="*/ 0 h 2553012"/>
              <a:gd name="connsiteX1" fmla="*/ 5485111 w 6722172"/>
              <a:gd name="connsiteY1" fmla="*/ 1640900 h 2553012"/>
              <a:gd name="connsiteX2" fmla="*/ 1983904 w 6722172"/>
              <a:gd name="connsiteY2" fmla="*/ 2553012 h 2553012"/>
              <a:gd name="connsiteX3" fmla="*/ 1983538 w 6722172"/>
              <a:gd name="connsiteY3" fmla="*/ 2552252 h 2553012"/>
              <a:gd name="connsiteX4" fmla="*/ 873095 w 6722172"/>
              <a:gd name="connsiteY4" fmla="*/ 1891344 h 2553012"/>
              <a:gd name="connsiteX5" fmla="*/ 743974 w 6722172"/>
              <a:gd name="connsiteY5" fmla="*/ 1897864 h 2553012"/>
              <a:gd name="connsiteX6" fmla="*/ 702271 w 6722172"/>
              <a:gd name="connsiteY6" fmla="*/ 1904229 h 2553012"/>
              <a:gd name="connsiteX7" fmla="*/ 623800 w 6722172"/>
              <a:gd name="connsiteY7" fmla="*/ 1912057 h 2553012"/>
              <a:gd name="connsiteX8" fmla="*/ 0 w 6722172"/>
              <a:gd name="connsiteY8" fmla="*/ 2008428 h 2553012"/>
              <a:gd name="connsiteX9" fmla="*/ 6722172 w 6722172"/>
              <a:gd name="connsiteY9" fmla="*/ 0 h 255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22172" h="2553012">
                <a:moveTo>
                  <a:pt x="6722172" y="0"/>
                </a:moveTo>
                <a:lnTo>
                  <a:pt x="5485111" y="1640900"/>
                </a:lnTo>
                <a:lnTo>
                  <a:pt x="1983904" y="2553012"/>
                </a:lnTo>
                <a:lnTo>
                  <a:pt x="1983538" y="2552252"/>
                </a:lnTo>
                <a:cubicBezTo>
                  <a:pt x="1769686" y="2158585"/>
                  <a:pt x="1352600" y="1891344"/>
                  <a:pt x="873095" y="1891344"/>
                </a:cubicBezTo>
                <a:cubicBezTo>
                  <a:pt x="829504" y="1891344"/>
                  <a:pt x="786428" y="1893553"/>
                  <a:pt x="743974" y="1897864"/>
                </a:cubicBezTo>
                <a:lnTo>
                  <a:pt x="702271" y="1904229"/>
                </a:lnTo>
                <a:lnTo>
                  <a:pt x="623800" y="1912057"/>
                </a:lnTo>
                <a:cubicBezTo>
                  <a:pt x="469539" y="1931148"/>
                  <a:pt x="274009" y="1967735"/>
                  <a:pt x="0" y="2008428"/>
                </a:cubicBezTo>
                <a:lnTo>
                  <a:pt x="6722172" y="0"/>
                </a:lnTo>
                <a:close/>
              </a:path>
            </a:pathLst>
          </a:custGeom>
          <a:gradFill flip="none" rotWithShape="1">
            <a:gsLst>
              <a:gs pos="25000">
                <a:srgbClr val="DCECC9"/>
              </a:gs>
              <a:gs pos="46000">
                <a:srgbClr val="46AACE"/>
              </a:gs>
              <a:gs pos="100000">
                <a:srgbClr val="1C2B7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vi-V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C5B2E4-53EC-4F7B-8E12-7DD82C48B1D3}"/>
              </a:ext>
            </a:extLst>
          </p:cNvPr>
          <p:cNvSpPr/>
          <p:nvPr/>
        </p:nvSpPr>
        <p:spPr>
          <a:xfrm>
            <a:off x="21354678" y="-2079187"/>
            <a:ext cx="3314599" cy="1346175"/>
          </a:xfrm>
          <a:custGeom>
            <a:avLst/>
            <a:gdLst>
              <a:gd name="connsiteX0" fmla="*/ 3314599 w 3314599"/>
              <a:gd name="connsiteY0" fmla="*/ 0 h 1346175"/>
              <a:gd name="connsiteX1" fmla="*/ 2577588 w 3314599"/>
              <a:gd name="connsiteY1" fmla="*/ 977609 h 1346175"/>
              <a:gd name="connsiteX2" fmla="*/ 124404 w 3314599"/>
              <a:gd name="connsiteY2" fmla="*/ 1346175 h 1346175"/>
              <a:gd name="connsiteX3" fmla="*/ 126770 w 3314599"/>
              <a:gd name="connsiteY3" fmla="*/ 1299322 h 1346175"/>
              <a:gd name="connsiteX4" fmla="*/ 27528 w 3314599"/>
              <a:gd name="connsiteY4" fmla="*/ 807758 h 1346175"/>
              <a:gd name="connsiteX5" fmla="*/ 0 w 3314599"/>
              <a:gd name="connsiteY5" fmla="*/ 750613 h 1346175"/>
              <a:gd name="connsiteX6" fmla="*/ 3314599 w 3314599"/>
              <a:gd name="connsiteY6" fmla="*/ 0 h 1346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14599" h="1346175">
                <a:moveTo>
                  <a:pt x="3314599" y="0"/>
                </a:moveTo>
                <a:lnTo>
                  <a:pt x="2577588" y="977609"/>
                </a:lnTo>
                <a:lnTo>
                  <a:pt x="124404" y="1346175"/>
                </a:lnTo>
                <a:lnTo>
                  <a:pt x="126770" y="1299322"/>
                </a:lnTo>
                <a:cubicBezTo>
                  <a:pt x="126770" y="1124957"/>
                  <a:pt x="91433" y="958845"/>
                  <a:pt x="27528" y="807758"/>
                </a:cubicBezTo>
                <a:lnTo>
                  <a:pt x="0" y="750613"/>
                </a:lnTo>
                <a:lnTo>
                  <a:pt x="3314599" y="0"/>
                </a:lnTo>
                <a:close/>
              </a:path>
            </a:pathLst>
          </a:custGeom>
          <a:gradFill flip="none" rotWithShape="1">
            <a:gsLst>
              <a:gs pos="0">
                <a:srgbClr val="DCECC9"/>
              </a:gs>
              <a:gs pos="46000">
                <a:srgbClr val="46AACE"/>
              </a:gs>
              <a:gs pos="92000">
                <a:srgbClr val="1C2B7F"/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vi-V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BEDAFE7-96E3-481D-B937-6AB5623FBD2E}"/>
              </a:ext>
            </a:extLst>
          </p:cNvPr>
          <p:cNvSpPr/>
          <p:nvPr/>
        </p:nvSpPr>
        <p:spPr>
          <a:xfrm>
            <a:off x="27737274" y="10299311"/>
            <a:ext cx="2550805" cy="874447"/>
          </a:xfrm>
          <a:custGeom>
            <a:avLst/>
            <a:gdLst>
              <a:gd name="connsiteX0" fmla="*/ 2550805 w 2550805"/>
              <a:gd name="connsiteY0" fmla="*/ 0 h 874447"/>
              <a:gd name="connsiteX1" fmla="*/ 1894229 w 2550805"/>
              <a:gd name="connsiteY1" fmla="*/ 870915 h 874447"/>
              <a:gd name="connsiteX2" fmla="*/ 0 w 2550805"/>
              <a:gd name="connsiteY2" fmla="*/ 874447 h 874447"/>
              <a:gd name="connsiteX3" fmla="*/ 10358 w 2550805"/>
              <a:gd name="connsiteY3" fmla="*/ 860595 h 874447"/>
              <a:gd name="connsiteX4" fmla="*/ 219515 w 2550805"/>
              <a:gd name="connsiteY4" fmla="*/ 283637 h 874447"/>
              <a:gd name="connsiteX5" fmla="*/ 221027 w 2550805"/>
              <a:gd name="connsiteY5" fmla="*/ 253705 h 874447"/>
              <a:gd name="connsiteX6" fmla="*/ 2550805 w 2550805"/>
              <a:gd name="connsiteY6" fmla="*/ 0 h 874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50805" h="874447">
                <a:moveTo>
                  <a:pt x="2550805" y="0"/>
                </a:moveTo>
                <a:lnTo>
                  <a:pt x="1894229" y="870915"/>
                </a:lnTo>
                <a:lnTo>
                  <a:pt x="0" y="874447"/>
                </a:lnTo>
                <a:lnTo>
                  <a:pt x="10358" y="860595"/>
                </a:lnTo>
                <a:cubicBezTo>
                  <a:pt x="123831" y="692634"/>
                  <a:pt x="197958" y="495906"/>
                  <a:pt x="219515" y="283637"/>
                </a:cubicBezTo>
                <a:lnTo>
                  <a:pt x="221027" y="253705"/>
                </a:lnTo>
                <a:lnTo>
                  <a:pt x="2550805" y="0"/>
                </a:lnTo>
                <a:close/>
              </a:path>
            </a:pathLst>
          </a:custGeom>
          <a:gradFill flip="none" rotWithShape="1">
            <a:gsLst>
              <a:gs pos="0">
                <a:srgbClr val="DCECC9"/>
              </a:gs>
              <a:gs pos="46000">
                <a:srgbClr val="46AACE"/>
              </a:gs>
              <a:gs pos="100000">
                <a:srgbClr val="1C2B7F"/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vi-V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9B7B064-5E98-47AD-8B08-EDC2423897E9}"/>
              </a:ext>
            </a:extLst>
          </p:cNvPr>
          <p:cNvSpPr/>
          <p:nvPr/>
        </p:nvSpPr>
        <p:spPr>
          <a:xfrm>
            <a:off x="33250774" y="21850756"/>
            <a:ext cx="2573008" cy="1157626"/>
          </a:xfrm>
          <a:custGeom>
            <a:avLst/>
            <a:gdLst>
              <a:gd name="connsiteX0" fmla="*/ 762053 w 2573008"/>
              <a:gd name="connsiteY0" fmla="*/ 0 h 1157626"/>
              <a:gd name="connsiteX1" fmla="*/ 2573008 w 2573008"/>
              <a:gd name="connsiteY1" fmla="*/ 106483 h 1157626"/>
              <a:gd name="connsiteX2" fmla="*/ 1780560 w 2573008"/>
              <a:gd name="connsiteY2" fmla="*/ 1157626 h 1157626"/>
              <a:gd name="connsiteX3" fmla="*/ 0 w 2573008"/>
              <a:gd name="connsiteY3" fmla="*/ 465468 h 1157626"/>
              <a:gd name="connsiteX4" fmla="*/ 20857 w 2573008"/>
              <a:gd name="connsiteY4" fmla="*/ 462285 h 1157626"/>
              <a:gd name="connsiteX5" fmla="*/ 740833 w 2573008"/>
              <a:gd name="connsiteY5" fmla="*/ 28377 h 1157626"/>
              <a:gd name="connsiteX6" fmla="*/ 762053 w 2573008"/>
              <a:gd name="connsiteY6" fmla="*/ 0 h 1157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3008" h="1157626">
                <a:moveTo>
                  <a:pt x="762053" y="0"/>
                </a:moveTo>
                <a:lnTo>
                  <a:pt x="2573008" y="106483"/>
                </a:lnTo>
                <a:lnTo>
                  <a:pt x="1780560" y="1157626"/>
                </a:lnTo>
                <a:lnTo>
                  <a:pt x="0" y="465468"/>
                </a:lnTo>
                <a:lnTo>
                  <a:pt x="20857" y="462285"/>
                </a:lnTo>
                <a:cubicBezTo>
                  <a:pt x="308591" y="403407"/>
                  <a:pt x="560679" y="246675"/>
                  <a:pt x="740833" y="28377"/>
                </a:cubicBezTo>
                <a:lnTo>
                  <a:pt x="762053" y="0"/>
                </a:lnTo>
                <a:close/>
              </a:path>
            </a:pathLst>
          </a:custGeom>
          <a:gradFill flip="none" rotWithShape="1">
            <a:gsLst>
              <a:gs pos="20000">
                <a:srgbClr val="DCECC9"/>
              </a:gs>
              <a:gs pos="46000">
                <a:srgbClr val="46AACE"/>
              </a:gs>
              <a:gs pos="82000">
                <a:srgbClr val="1C2B7F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vi-V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2F552AE-795F-49B6-B12D-25DFC8E86461}"/>
              </a:ext>
            </a:extLst>
          </p:cNvPr>
          <p:cNvSpPr/>
          <p:nvPr/>
        </p:nvSpPr>
        <p:spPr>
          <a:xfrm>
            <a:off x="-293430" y="11910728"/>
            <a:ext cx="7208468" cy="2348067"/>
          </a:xfrm>
          <a:custGeom>
            <a:avLst/>
            <a:gdLst>
              <a:gd name="connsiteX0" fmla="*/ 0 w 7428387"/>
              <a:gd name="connsiteY0" fmla="*/ 0 h 3042548"/>
              <a:gd name="connsiteX1" fmla="*/ 5764677 w 7428387"/>
              <a:gd name="connsiteY1" fmla="*/ 905237 h 3042548"/>
              <a:gd name="connsiteX2" fmla="*/ 7428387 w 7428387"/>
              <a:gd name="connsiteY2" fmla="*/ 1664588 h 3042548"/>
              <a:gd name="connsiteX3" fmla="*/ 7401784 w 7428387"/>
              <a:gd name="connsiteY3" fmla="*/ 1668123 h 3042548"/>
              <a:gd name="connsiteX4" fmla="*/ 7291812 w 7428387"/>
              <a:gd name="connsiteY4" fmla="*/ 1651339 h 3042548"/>
              <a:gd name="connsiteX5" fmla="*/ 7122363 w 7428387"/>
              <a:gd name="connsiteY5" fmla="*/ 1642783 h 3042548"/>
              <a:gd name="connsiteX6" fmla="*/ 5498733 w 7428387"/>
              <a:gd name="connsiteY6" fmla="*/ 2966079 h 3042548"/>
              <a:gd name="connsiteX7" fmla="*/ 5487063 w 7428387"/>
              <a:gd name="connsiteY7" fmla="*/ 3042548 h 3042548"/>
              <a:gd name="connsiteX8" fmla="*/ 5483814 w 7428387"/>
              <a:gd name="connsiteY8" fmla="*/ 3026828 h 3042548"/>
              <a:gd name="connsiteX9" fmla="*/ 0 w 7428387"/>
              <a:gd name="connsiteY9" fmla="*/ 0 h 3042548"/>
              <a:gd name="connsiteX0" fmla="*/ 0 w 7196894"/>
              <a:gd name="connsiteY0" fmla="*/ 0 h 2371217"/>
              <a:gd name="connsiteX1" fmla="*/ 5533184 w 7196894"/>
              <a:gd name="connsiteY1" fmla="*/ 233906 h 2371217"/>
              <a:gd name="connsiteX2" fmla="*/ 7196894 w 7196894"/>
              <a:gd name="connsiteY2" fmla="*/ 993257 h 2371217"/>
              <a:gd name="connsiteX3" fmla="*/ 7170291 w 7196894"/>
              <a:gd name="connsiteY3" fmla="*/ 996792 h 2371217"/>
              <a:gd name="connsiteX4" fmla="*/ 7060319 w 7196894"/>
              <a:gd name="connsiteY4" fmla="*/ 980008 h 2371217"/>
              <a:gd name="connsiteX5" fmla="*/ 6890870 w 7196894"/>
              <a:gd name="connsiteY5" fmla="*/ 971452 h 2371217"/>
              <a:gd name="connsiteX6" fmla="*/ 5267240 w 7196894"/>
              <a:gd name="connsiteY6" fmla="*/ 2294748 h 2371217"/>
              <a:gd name="connsiteX7" fmla="*/ 5255570 w 7196894"/>
              <a:gd name="connsiteY7" fmla="*/ 2371217 h 2371217"/>
              <a:gd name="connsiteX8" fmla="*/ 5252321 w 7196894"/>
              <a:gd name="connsiteY8" fmla="*/ 2355497 h 2371217"/>
              <a:gd name="connsiteX9" fmla="*/ 0 w 7196894"/>
              <a:gd name="connsiteY9" fmla="*/ 0 h 2371217"/>
              <a:gd name="connsiteX0" fmla="*/ 0 w 7243192"/>
              <a:gd name="connsiteY0" fmla="*/ 541598 h 2137311"/>
              <a:gd name="connsiteX1" fmla="*/ 5579482 w 7243192"/>
              <a:gd name="connsiteY1" fmla="*/ 0 h 2137311"/>
              <a:gd name="connsiteX2" fmla="*/ 7243192 w 7243192"/>
              <a:gd name="connsiteY2" fmla="*/ 759351 h 2137311"/>
              <a:gd name="connsiteX3" fmla="*/ 7216589 w 7243192"/>
              <a:gd name="connsiteY3" fmla="*/ 762886 h 2137311"/>
              <a:gd name="connsiteX4" fmla="*/ 7106617 w 7243192"/>
              <a:gd name="connsiteY4" fmla="*/ 746102 h 2137311"/>
              <a:gd name="connsiteX5" fmla="*/ 6937168 w 7243192"/>
              <a:gd name="connsiteY5" fmla="*/ 737546 h 2137311"/>
              <a:gd name="connsiteX6" fmla="*/ 5313538 w 7243192"/>
              <a:gd name="connsiteY6" fmla="*/ 2060842 h 2137311"/>
              <a:gd name="connsiteX7" fmla="*/ 5301868 w 7243192"/>
              <a:gd name="connsiteY7" fmla="*/ 2137311 h 2137311"/>
              <a:gd name="connsiteX8" fmla="*/ 5298619 w 7243192"/>
              <a:gd name="connsiteY8" fmla="*/ 2121591 h 2137311"/>
              <a:gd name="connsiteX9" fmla="*/ 0 w 7243192"/>
              <a:gd name="connsiteY9" fmla="*/ 541598 h 2137311"/>
              <a:gd name="connsiteX0" fmla="*/ 0 w 7023273"/>
              <a:gd name="connsiteY0" fmla="*/ 0 h 2405941"/>
              <a:gd name="connsiteX1" fmla="*/ 5359563 w 7023273"/>
              <a:gd name="connsiteY1" fmla="*/ 268630 h 2405941"/>
              <a:gd name="connsiteX2" fmla="*/ 7023273 w 7023273"/>
              <a:gd name="connsiteY2" fmla="*/ 1027981 h 2405941"/>
              <a:gd name="connsiteX3" fmla="*/ 6996670 w 7023273"/>
              <a:gd name="connsiteY3" fmla="*/ 1031516 h 2405941"/>
              <a:gd name="connsiteX4" fmla="*/ 6886698 w 7023273"/>
              <a:gd name="connsiteY4" fmla="*/ 1014732 h 2405941"/>
              <a:gd name="connsiteX5" fmla="*/ 6717249 w 7023273"/>
              <a:gd name="connsiteY5" fmla="*/ 1006176 h 2405941"/>
              <a:gd name="connsiteX6" fmla="*/ 5093619 w 7023273"/>
              <a:gd name="connsiteY6" fmla="*/ 2329472 h 2405941"/>
              <a:gd name="connsiteX7" fmla="*/ 5081949 w 7023273"/>
              <a:gd name="connsiteY7" fmla="*/ 2405941 h 2405941"/>
              <a:gd name="connsiteX8" fmla="*/ 5078700 w 7023273"/>
              <a:gd name="connsiteY8" fmla="*/ 2390221 h 2405941"/>
              <a:gd name="connsiteX9" fmla="*/ 0 w 7023273"/>
              <a:gd name="connsiteY9" fmla="*/ 0 h 2405941"/>
              <a:gd name="connsiteX0" fmla="*/ 0 w 7208468"/>
              <a:gd name="connsiteY0" fmla="*/ 0 h 2348067"/>
              <a:gd name="connsiteX1" fmla="*/ 5544758 w 7208468"/>
              <a:gd name="connsiteY1" fmla="*/ 210756 h 2348067"/>
              <a:gd name="connsiteX2" fmla="*/ 7208468 w 7208468"/>
              <a:gd name="connsiteY2" fmla="*/ 970107 h 2348067"/>
              <a:gd name="connsiteX3" fmla="*/ 7181865 w 7208468"/>
              <a:gd name="connsiteY3" fmla="*/ 973642 h 2348067"/>
              <a:gd name="connsiteX4" fmla="*/ 7071893 w 7208468"/>
              <a:gd name="connsiteY4" fmla="*/ 956858 h 2348067"/>
              <a:gd name="connsiteX5" fmla="*/ 6902444 w 7208468"/>
              <a:gd name="connsiteY5" fmla="*/ 948302 h 2348067"/>
              <a:gd name="connsiteX6" fmla="*/ 5278814 w 7208468"/>
              <a:gd name="connsiteY6" fmla="*/ 2271598 h 2348067"/>
              <a:gd name="connsiteX7" fmla="*/ 5267144 w 7208468"/>
              <a:gd name="connsiteY7" fmla="*/ 2348067 h 2348067"/>
              <a:gd name="connsiteX8" fmla="*/ 5263895 w 7208468"/>
              <a:gd name="connsiteY8" fmla="*/ 2332347 h 2348067"/>
              <a:gd name="connsiteX9" fmla="*/ 0 w 7208468"/>
              <a:gd name="connsiteY9" fmla="*/ 0 h 2348067"/>
              <a:gd name="connsiteX0" fmla="*/ 0 w 7208468"/>
              <a:gd name="connsiteY0" fmla="*/ 0 h 2348067"/>
              <a:gd name="connsiteX1" fmla="*/ 5544758 w 7208468"/>
              <a:gd name="connsiteY1" fmla="*/ 210756 h 2348067"/>
              <a:gd name="connsiteX2" fmla="*/ 7208468 w 7208468"/>
              <a:gd name="connsiteY2" fmla="*/ 970107 h 2348067"/>
              <a:gd name="connsiteX3" fmla="*/ 7181865 w 7208468"/>
              <a:gd name="connsiteY3" fmla="*/ 973642 h 2348067"/>
              <a:gd name="connsiteX4" fmla="*/ 7071893 w 7208468"/>
              <a:gd name="connsiteY4" fmla="*/ 956858 h 2348067"/>
              <a:gd name="connsiteX5" fmla="*/ 6902444 w 7208468"/>
              <a:gd name="connsiteY5" fmla="*/ 948302 h 2348067"/>
              <a:gd name="connsiteX6" fmla="*/ 5278814 w 7208468"/>
              <a:gd name="connsiteY6" fmla="*/ 2271598 h 2348067"/>
              <a:gd name="connsiteX7" fmla="*/ 5267144 w 7208468"/>
              <a:gd name="connsiteY7" fmla="*/ 2348067 h 2348067"/>
              <a:gd name="connsiteX8" fmla="*/ 5263895 w 7208468"/>
              <a:gd name="connsiteY8" fmla="*/ 2332347 h 2348067"/>
              <a:gd name="connsiteX9" fmla="*/ 0 w 7208468"/>
              <a:gd name="connsiteY9" fmla="*/ 0 h 2348067"/>
              <a:gd name="connsiteX0" fmla="*/ 0 w 7208468"/>
              <a:gd name="connsiteY0" fmla="*/ 0 h 2348067"/>
              <a:gd name="connsiteX1" fmla="*/ 5544758 w 7208468"/>
              <a:gd name="connsiteY1" fmla="*/ 210756 h 2348067"/>
              <a:gd name="connsiteX2" fmla="*/ 7208468 w 7208468"/>
              <a:gd name="connsiteY2" fmla="*/ 970107 h 2348067"/>
              <a:gd name="connsiteX3" fmla="*/ 7181865 w 7208468"/>
              <a:gd name="connsiteY3" fmla="*/ 973642 h 2348067"/>
              <a:gd name="connsiteX4" fmla="*/ 7071893 w 7208468"/>
              <a:gd name="connsiteY4" fmla="*/ 956858 h 2348067"/>
              <a:gd name="connsiteX5" fmla="*/ 6902444 w 7208468"/>
              <a:gd name="connsiteY5" fmla="*/ 948302 h 2348067"/>
              <a:gd name="connsiteX6" fmla="*/ 5278814 w 7208468"/>
              <a:gd name="connsiteY6" fmla="*/ 2271598 h 2348067"/>
              <a:gd name="connsiteX7" fmla="*/ 5267144 w 7208468"/>
              <a:gd name="connsiteY7" fmla="*/ 2348067 h 2348067"/>
              <a:gd name="connsiteX8" fmla="*/ 5263895 w 7208468"/>
              <a:gd name="connsiteY8" fmla="*/ 2332347 h 2348067"/>
              <a:gd name="connsiteX9" fmla="*/ 0 w 7208468"/>
              <a:gd name="connsiteY9" fmla="*/ 0 h 2348067"/>
              <a:gd name="connsiteX0" fmla="*/ 0 w 7208468"/>
              <a:gd name="connsiteY0" fmla="*/ 0 h 2348067"/>
              <a:gd name="connsiteX1" fmla="*/ 5544758 w 7208468"/>
              <a:gd name="connsiteY1" fmla="*/ 210756 h 2348067"/>
              <a:gd name="connsiteX2" fmla="*/ 7208468 w 7208468"/>
              <a:gd name="connsiteY2" fmla="*/ 970107 h 2348067"/>
              <a:gd name="connsiteX3" fmla="*/ 7181865 w 7208468"/>
              <a:gd name="connsiteY3" fmla="*/ 973642 h 2348067"/>
              <a:gd name="connsiteX4" fmla="*/ 7071893 w 7208468"/>
              <a:gd name="connsiteY4" fmla="*/ 956858 h 2348067"/>
              <a:gd name="connsiteX5" fmla="*/ 6902444 w 7208468"/>
              <a:gd name="connsiteY5" fmla="*/ 948302 h 2348067"/>
              <a:gd name="connsiteX6" fmla="*/ 5278814 w 7208468"/>
              <a:gd name="connsiteY6" fmla="*/ 2271598 h 2348067"/>
              <a:gd name="connsiteX7" fmla="*/ 5267144 w 7208468"/>
              <a:gd name="connsiteY7" fmla="*/ 2348067 h 2348067"/>
              <a:gd name="connsiteX8" fmla="*/ 5263895 w 7208468"/>
              <a:gd name="connsiteY8" fmla="*/ 2332347 h 2348067"/>
              <a:gd name="connsiteX9" fmla="*/ 0 w 7208468"/>
              <a:gd name="connsiteY9" fmla="*/ 0 h 2348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08468" h="2348067">
                <a:moveTo>
                  <a:pt x="0" y="0"/>
                </a:moveTo>
                <a:lnTo>
                  <a:pt x="5544758" y="210756"/>
                </a:lnTo>
                <a:lnTo>
                  <a:pt x="7208468" y="970107"/>
                </a:lnTo>
                <a:lnTo>
                  <a:pt x="7181865" y="973642"/>
                </a:lnTo>
                <a:lnTo>
                  <a:pt x="7071893" y="956858"/>
                </a:lnTo>
                <a:cubicBezTo>
                  <a:pt x="7016180" y="951201"/>
                  <a:pt x="6959651" y="948302"/>
                  <a:pt x="6902444" y="948302"/>
                </a:cubicBezTo>
                <a:cubicBezTo>
                  <a:pt x="6101555" y="948302"/>
                  <a:pt x="5433352" y="1516394"/>
                  <a:pt x="5278814" y="2271598"/>
                </a:cubicBezTo>
                <a:lnTo>
                  <a:pt x="5267144" y="2348067"/>
                </a:lnTo>
                <a:lnTo>
                  <a:pt x="5263895" y="2332347"/>
                </a:lnTo>
                <a:cubicBezTo>
                  <a:pt x="5014488" y="784695"/>
                  <a:pt x="3702281" y="482871"/>
                  <a:pt x="0" y="0"/>
                </a:cubicBezTo>
                <a:close/>
              </a:path>
            </a:pathLst>
          </a:custGeom>
          <a:gradFill flip="none" rotWithShape="1">
            <a:gsLst>
              <a:gs pos="9000">
                <a:srgbClr val="DCECC9"/>
              </a:gs>
              <a:gs pos="43000">
                <a:srgbClr val="46AACE"/>
              </a:gs>
              <a:gs pos="93000">
                <a:srgbClr val="1C2B7F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vi-VN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27AEDB1-094C-49D9-AFD5-63FFD1311E7F}"/>
              </a:ext>
            </a:extLst>
          </p:cNvPr>
          <p:cNvGrpSpPr/>
          <p:nvPr/>
        </p:nvGrpSpPr>
        <p:grpSpPr>
          <a:xfrm>
            <a:off x="1153" y="-2040509"/>
            <a:ext cx="4878990" cy="1877949"/>
            <a:chOff x="3078472" y="2689082"/>
            <a:chExt cx="4878990" cy="1877949"/>
          </a:xfrm>
          <a:gradFill>
            <a:gsLst>
              <a:gs pos="69000">
                <a:srgbClr val="B3DDCC"/>
              </a:gs>
              <a:gs pos="0">
                <a:srgbClr val="3D91BE"/>
              </a:gs>
              <a:gs pos="100000">
                <a:srgbClr val="162065"/>
              </a:gs>
            </a:gsLst>
            <a:lin ang="5400000" scaled="0"/>
          </a:gradFill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34799FF-4AAB-457B-AEFE-D5D794B27371}"/>
                </a:ext>
              </a:extLst>
            </p:cNvPr>
            <p:cNvSpPr txBox="1"/>
            <p:nvPr/>
          </p:nvSpPr>
          <p:spPr>
            <a:xfrm>
              <a:off x="6988199" y="2689082"/>
              <a:ext cx="969263" cy="1847660"/>
            </a:xfrm>
            <a:custGeom>
              <a:avLst/>
              <a:gdLst/>
              <a:ahLst/>
              <a:cxnLst/>
              <a:rect l="l" t="t" r="r" b="b"/>
              <a:pathLst>
                <a:path w="969263" h="1847660">
                  <a:moveTo>
                    <a:pt x="277653" y="0"/>
                  </a:moveTo>
                  <a:lnTo>
                    <a:pt x="307943" y="30290"/>
                  </a:lnTo>
                  <a:lnTo>
                    <a:pt x="257460" y="85821"/>
                  </a:lnTo>
                  <a:lnTo>
                    <a:pt x="257460" y="863251"/>
                  </a:lnTo>
                  <a:cubicBezTo>
                    <a:pt x="297846" y="824548"/>
                    <a:pt x="339074" y="795100"/>
                    <a:pt x="381143" y="774907"/>
                  </a:cubicBezTo>
                  <a:cubicBezTo>
                    <a:pt x="431625" y="749666"/>
                    <a:pt x="481267" y="737045"/>
                    <a:pt x="530066" y="737045"/>
                  </a:cubicBezTo>
                  <a:cubicBezTo>
                    <a:pt x="577183" y="737045"/>
                    <a:pt x="621355" y="747983"/>
                    <a:pt x="662583" y="769859"/>
                  </a:cubicBezTo>
                  <a:cubicBezTo>
                    <a:pt x="703810" y="791734"/>
                    <a:pt x="737465" y="822865"/>
                    <a:pt x="763548" y="863251"/>
                  </a:cubicBezTo>
                  <a:cubicBezTo>
                    <a:pt x="789630" y="903637"/>
                    <a:pt x="806037" y="946127"/>
                    <a:pt x="812768" y="990720"/>
                  </a:cubicBezTo>
                  <a:cubicBezTo>
                    <a:pt x="819499" y="1035312"/>
                    <a:pt x="822864" y="1093788"/>
                    <a:pt x="822864" y="1166146"/>
                  </a:cubicBezTo>
                  <a:lnTo>
                    <a:pt x="822864" y="1691164"/>
                  </a:lnTo>
                  <a:cubicBezTo>
                    <a:pt x="822864" y="1745012"/>
                    <a:pt x="832961" y="1777826"/>
                    <a:pt x="853154" y="1789605"/>
                  </a:cubicBezTo>
                  <a:cubicBezTo>
                    <a:pt x="873347" y="1801384"/>
                    <a:pt x="912050" y="1807274"/>
                    <a:pt x="969263" y="1807274"/>
                  </a:cubicBezTo>
                  <a:lnTo>
                    <a:pt x="969263" y="1847660"/>
                  </a:lnTo>
                  <a:lnTo>
                    <a:pt x="590645" y="1847660"/>
                  </a:lnTo>
                  <a:lnTo>
                    <a:pt x="590645" y="1807274"/>
                  </a:lnTo>
                  <a:lnTo>
                    <a:pt x="706755" y="1807274"/>
                  </a:lnTo>
                  <a:lnTo>
                    <a:pt x="706755" y="1161098"/>
                  </a:lnTo>
                  <a:lnTo>
                    <a:pt x="706755" y="1130808"/>
                  </a:lnTo>
                  <a:cubicBezTo>
                    <a:pt x="706755" y="1085374"/>
                    <a:pt x="704651" y="1047092"/>
                    <a:pt x="700444" y="1015961"/>
                  </a:cubicBezTo>
                  <a:cubicBezTo>
                    <a:pt x="696238" y="984830"/>
                    <a:pt x="686562" y="954120"/>
                    <a:pt x="671417" y="923830"/>
                  </a:cubicBezTo>
                  <a:cubicBezTo>
                    <a:pt x="637762" y="839693"/>
                    <a:pt x="575500" y="797624"/>
                    <a:pt x="484632" y="797624"/>
                  </a:cubicBezTo>
                  <a:cubicBezTo>
                    <a:pt x="413956" y="797624"/>
                    <a:pt x="358425" y="828755"/>
                    <a:pt x="318040" y="891017"/>
                  </a:cubicBezTo>
                  <a:cubicBezTo>
                    <a:pt x="277653" y="953278"/>
                    <a:pt x="257460" y="1021430"/>
                    <a:pt x="257460" y="1095471"/>
                  </a:cubicBezTo>
                  <a:lnTo>
                    <a:pt x="257460" y="1691164"/>
                  </a:lnTo>
                  <a:cubicBezTo>
                    <a:pt x="257460" y="1743329"/>
                    <a:pt x="270081" y="1776984"/>
                    <a:pt x="295322" y="1792129"/>
                  </a:cubicBezTo>
                  <a:cubicBezTo>
                    <a:pt x="312150" y="1802226"/>
                    <a:pt x="350012" y="1807274"/>
                    <a:pt x="408908" y="1807274"/>
                  </a:cubicBezTo>
                  <a:lnTo>
                    <a:pt x="408908" y="1847660"/>
                  </a:lnTo>
                  <a:lnTo>
                    <a:pt x="25241" y="1847660"/>
                  </a:lnTo>
                  <a:lnTo>
                    <a:pt x="25241" y="1807274"/>
                  </a:lnTo>
                  <a:lnTo>
                    <a:pt x="141351" y="1807274"/>
                  </a:lnTo>
                  <a:lnTo>
                    <a:pt x="141351" y="227172"/>
                  </a:lnTo>
                  <a:lnTo>
                    <a:pt x="35337" y="353378"/>
                  </a:lnTo>
                  <a:lnTo>
                    <a:pt x="0" y="323088"/>
                  </a:lnTo>
                  <a:lnTo>
                    <a:pt x="277653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vi-VN"/>
              </a:defPPr>
              <a:lvl1pPr>
                <a:defRPr sz="19900"/>
              </a:lvl1pPr>
            </a:lstStyle>
            <a:p>
              <a:endParaRPr lang="vi-VN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3AE9D2F-E883-404C-99F2-CE4B67B2B508}"/>
                </a:ext>
              </a:extLst>
            </p:cNvPr>
            <p:cNvSpPr txBox="1"/>
            <p:nvPr/>
          </p:nvSpPr>
          <p:spPr>
            <a:xfrm>
              <a:off x="3555294" y="2800144"/>
              <a:ext cx="974312" cy="1736598"/>
            </a:xfrm>
            <a:custGeom>
              <a:avLst/>
              <a:gdLst/>
              <a:ahLst/>
              <a:cxnLst/>
              <a:rect l="l" t="t" r="r" b="b"/>
              <a:pathLst>
                <a:path w="974312" h="1736598">
                  <a:moveTo>
                    <a:pt x="0" y="0"/>
                  </a:moveTo>
                  <a:lnTo>
                    <a:pt x="45434" y="0"/>
                  </a:lnTo>
                  <a:lnTo>
                    <a:pt x="45434" y="75724"/>
                  </a:lnTo>
                  <a:lnTo>
                    <a:pt x="933926" y="75724"/>
                  </a:lnTo>
                  <a:lnTo>
                    <a:pt x="933926" y="0"/>
                  </a:lnTo>
                  <a:lnTo>
                    <a:pt x="974312" y="0"/>
                  </a:lnTo>
                  <a:lnTo>
                    <a:pt x="974312" y="646176"/>
                  </a:lnTo>
                  <a:lnTo>
                    <a:pt x="933926" y="646176"/>
                  </a:lnTo>
                  <a:lnTo>
                    <a:pt x="933926" y="590645"/>
                  </a:lnTo>
                  <a:cubicBezTo>
                    <a:pt x="928877" y="528383"/>
                    <a:pt x="924671" y="465280"/>
                    <a:pt x="921305" y="401336"/>
                  </a:cubicBezTo>
                  <a:cubicBezTo>
                    <a:pt x="912891" y="323929"/>
                    <a:pt x="895222" y="265033"/>
                    <a:pt x="868299" y="224647"/>
                  </a:cubicBezTo>
                  <a:cubicBezTo>
                    <a:pt x="841375" y="184261"/>
                    <a:pt x="811085" y="158178"/>
                    <a:pt x="777430" y="146399"/>
                  </a:cubicBezTo>
                  <a:cubicBezTo>
                    <a:pt x="731996" y="129572"/>
                    <a:pt x="657955" y="121158"/>
                    <a:pt x="555307" y="121158"/>
                  </a:cubicBezTo>
                  <a:lnTo>
                    <a:pt x="555307" y="1554861"/>
                  </a:lnTo>
                  <a:cubicBezTo>
                    <a:pt x="555307" y="1601978"/>
                    <a:pt x="562038" y="1635633"/>
                    <a:pt x="575500" y="1655826"/>
                  </a:cubicBezTo>
                  <a:cubicBezTo>
                    <a:pt x="588962" y="1682750"/>
                    <a:pt x="636079" y="1696212"/>
                    <a:pt x="716851" y="1696212"/>
                  </a:cubicBezTo>
                  <a:lnTo>
                    <a:pt x="772382" y="1696212"/>
                  </a:lnTo>
                  <a:lnTo>
                    <a:pt x="772382" y="1736598"/>
                  </a:lnTo>
                  <a:lnTo>
                    <a:pt x="272605" y="1736598"/>
                  </a:lnTo>
                  <a:lnTo>
                    <a:pt x="272605" y="1696212"/>
                  </a:lnTo>
                  <a:lnTo>
                    <a:pt x="419004" y="1696212"/>
                  </a:lnTo>
                  <a:lnTo>
                    <a:pt x="419004" y="121158"/>
                  </a:lnTo>
                  <a:cubicBezTo>
                    <a:pt x="312991" y="121158"/>
                    <a:pt x="241474" y="127889"/>
                    <a:pt x="204454" y="141351"/>
                  </a:cubicBezTo>
                  <a:cubicBezTo>
                    <a:pt x="167433" y="154813"/>
                    <a:pt x="135461" y="182158"/>
                    <a:pt x="108537" y="223385"/>
                  </a:cubicBezTo>
                  <a:cubicBezTo>
                    <a:pt x="81613" y="264612"/>
                    <a:pt x="64365" y="314254"/>
                    <a:pt x="56792" y="372308"/>
                  </a:cubicBezTo>
                  <a:cubicBezTo>
                    <a:pt x="49220" y="430363"/>
                    <a:pt x="45434" y="503142"/>
                    <a:pt x="45434" y="590645"/>
                  </a:cubicBezTo>
                  <a:lnTo>
                    <a:pt x="45434" y="646176"/>
                  </a:lnTo>
                  <a:lnTo>
                    <a:pt x="0" y="64617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vi-VN"/>
              </a:defPPr>
              <a:lvl1pPr>
                <a:defRPr sz="19900"/>
              </a:lvl1pPr>
            </a:lstStyle>
            <a:p>
              <a:endParaRPr lang="vi-VN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7CAA7EC-AC2D-4AE8-9854-7A948B40FDEC}"/>
                </a:ext>
              </a:extLst>
            </p:cNvPr>
            <p:cNvSpPr txBox="1"/>
            <p:nvPr/>
          </p:nvSpPr>
          <p:spPr>
            <a:xfrm>
              <a:off x="3149147" y="2916254"/>
              <a:ext cx="206979" cy="212026"/>
            </a:xfrm>
            <a:custGeom>
              <a:avLst/>
              <a:gdLst/>
              <a:ahLst/>
              <a:cxnLst/>
              <a:rect l="l" t="t" r="r" b="b"/>
              <a:pathLst>
                <a:path w="206979" h="212026">
                  <a:moveTo>
                    <a:pt x="106014" y="0"/>
                  </a:moveTo>
                  <a:cubicBezTo>
                    <a:pt x="134620" y="0"/>
                    <a:pt x="158600" y="9676"/>
                    <a:pt x="177951" y="29027"/>
                  </a:cubicBezTo>
                  <a:cubicBezTo>
                    <a:pt x="197303" y="48379"/>
                    <a:pt x="206979" y="72358"/>
                    <a:pt x="206979" y="100965"/>
                  </a:cubicBezTo>
                  <a:cubicBezTo>
                    <a:pt x="206979" y="132937"/>
                    <a:pt x="197303" y="159440"/>
                    <a:pt x="177951" y="180475"/>
                  </a:cubicBezTo>
                  <a:cubicBezTo>
                    <a:pt x="158600" y="201509"/>
                    <a:pt x="134620" y="212026"/>
                    <a:pt x="106014" y="212026"/>
                  </a:cubicBezTo>
                  <a:cubicBezTo>
                    <a:pt x="75724" y="212026"/>
                    <a:pt x="50483" y="201930"/>
                    <a:pt x="30290" y="181737"/>
                  </a:cubicBezTo>
                  <a:cubicBezTo>
                    <a:pt x="10097" y="161544"/>
                    <a:pt x="0" y="136302"/>
                    <a:pt x="0" y="106013"/>
                  </a:cubicBezTo>
                  <a:cubicBezTo>
                    <a:pt x="0" y="75723"/>
                    <a:pt x="10097" y="50482"/>
                    <a:pt x="30290" y="30289"/>
                  </a:cubicBezTo>
                  <a:cubicBezTo>
                    <a:pt x="50483" y="10096"/>
                    <a:pt x="75724" y="0"/>
                    <a:pt x="10601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vi-VN" sz="1990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5D933C4-E1DD-4BD7-BA6F-565BDF898035}"/>
                </a:ext>
              </a:extLst>
            </p:cNvPr>
            <p:cNvSpPr txBox="1"/>
            <p:nvPr/>
          </p:nvSpPr>
          <p:spPr>
            <a:xfrm>
              <a:off x="5888347" y="3355451"/>
              <a:ext cx="999553" cy="1211580"/>
            </a:xfrm>
            <a:custGeom>
              <a:avLst/>
              <a:gdLst/>
              <a:ahLst/>
              <a:cxnLst/>
              <a:rect l="l" t="t" r="r" b="b"/>
              <a:pathLst>
                <a:path w="999553" h="1211580">
                  <a:moveTo>
                    <a:pt x="848106" y="0"/>
                  </a:moveTo>
                  <a:lnTo>
                    <a:pt x="893540" y="0"/>
                  </a:lnTo>
                  <a:lnTo>
                    <a:pt x="893540" y="620935"/>
                  </a:lnTo>
                  <a:lnTo>
                    <a:pt x="848106" y="620935"/>
                  </a:lnTo>
                  <a:lnTo>
                    <a:pt x="848106" y="252413"/>
                  </a:lnTo>
                  <a:cubicBezTo>
                    <a:pt x="810849" y="220441"/>
                    <a:pt x="767656" y="195620"/>
                    <a:pt x="718527" y="177951"/>
                  </a:cubicBezTo>
                  <a:cubicBezTo>
                    <a:pt x="669399" y="160282"/>
                    <a:pt x="619423" y="151448"/>
                    <a:pt x="568599" y="151448"/>
                  </a:cubicBezTo>
                  <a:lnTo>
                    <a:pt x="553336" y="151448"/>
                  </a:lnTo>
                  <a:cubicBezTo>
                    <a:pt x="424605" y="151448"/>
                    <a:pt x="315345" y="198808"/>
                    <a:pt x="225554" y="293529"/>
                  </a:cubicBezTo>
                  <a:cubicBezTo>
                    <a:pt x="135764" y="388249"/>
                    <a:pt x="90868" y="499882"/>
                    <a:pt x="90868" y="628429"/>
                  </a:cubicBezTo>
                  <a:lnTo>
                    <a:pt x="90868" y="638565"/>
                  </a:lnTo>
                  <a:cubicBezTo>
                    <a:pt x="90868" y="775577"/>
                    <a:pt x="141772" y="893554"/>
                    <a:pt x="243578" y="992494"/>
                  </a:cubicBezTo>
                  <a:cubicBezTo>
                    <a:pt x="345385" y="1091435"/>
                    <a:pt x="464439" y="1140905"/>
                    <a:pt x="600742" y="1140905"/>
                  </a:cubicBezTo>
                  <a:lnTo>
                    <a:pt x="610838" y="1140905"/>
                  </a:lnTo>
                  <a:cubicBezTo>
                    <a:pt x="674783" y="1140905"/>
                    <a:pt x="736203" y="1123657"/>
                    <a:pt x="795099" y="1089160"/>
                  </a:cubicBezTo>
                  <a:cubicBezTo>
                    <a:pt x="853996" y="1054664"/>
                    <a:pt x="908685" y="1009650"/>
                    <a:pt x="959167" y="954120"/>
                  </a:cubicBezTo>
                  <a:lnTo>
                    <a:pt x="999553" y="999554"/>
                  </a:lnTo>
                  <a:cubicBezTo>
                    <a:pt x="938974" y="1065181"/>
                    <a:pt x="869561" y="1116926"/>
                    <a:pt x="791313" y="1154788"/>
                  </a:cubicBezTo>
                  <a:cubicBezTo>
                    <a:pt x="713065" y="1192649"/>
                    <a:pt x="629349" y="1211580"/>
                    <a:pt x="540162" y="1211580"/>
                  </a:cubicBezTo>
                  <a:cubicBezTo>
                    <a:pt x="388715" y="1211580"/>
                    <a:pt x="260826" y="1160256"/>
                    <a:pt x="156495" y="1057609"/>
                  </a:cubicBezTo>
                  <a:cubicBezTo>
                    <a:pt x="52165" y="954961"/>
                    <a:pt x="0" y="827913"/>
                    <a:pt x="0" y="676466"/>
                  </a:cubicBezTo>
                  <a:cubicBezTo>
                    <a:pt x="0" y="513239"/>
                    <a:pt x="63524" y="371467"/>
                    <a:pt x="190571" y="251151"/>
                  </a:cubicBezTo>
                  <a:cubicBezTo>
                    <a:pt x="317619" y="130834"/>
                    <a:pt x="462756" y="70676"/>
                    <a:pt x="625983" y="70676"/>
                  </a:cubicBezTo>
                  <a:cubicBezTo>
                    <a:pt x="668051" y="70676"/>
                    <a:pt x="705913" y="74041"/>
                    <a:pt x="739569" y="80772"/>
                  </a:cubicBezTo>
                  <a:cubicBezTo>
                    <a:pt x="773224" y="87503"/>
                    <a:pt x="809402" y="100965"/>
                    <a:pt x="848106" y="121158"/>
                  </a:cubicBezTo>
                  <a:lnTo>
                    <a:pt x="8481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vi-VN"/>
              </a:defPPr>
              <a:lvl1pPr>
                <a:defRPr sz="19900"/>
              </a:lvl1pPr>
            </a:lstStyle>
            <a:p>
              <a:endParaRPr lang="vi-VN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0844094-B363-43CA-88F1-4A43D69A81F8}"/>
                </a:ext>
              </a:extLst>
            </p:cNvPr>
            <p:cNvSpPr txBox="1"/>
            <p:nvPr/>
          </p:nvSpPr>
          <p:spPr>
            <a:xfrm>
              <a:off x="3078472" y="3365548"/>
              <a:ext cx="358426" cy="1171194"/>
            </a:xfrm>
            <a:custGeom>
              <a:avLst/>
              <a:gdLst/>
              <a:ahLst/>
              <a:cxnLst/>
              <a:rect l="l" t="t" r="r" b="b"/>
              <a:pathLst>
                <a:path w="358426" h="1171194">
                  <a:moveTo>
                    <a:pt x="272605" y="0"/>
                  </a:moveTo>
                  <a:lnTo>
                    <a:pt x="307943" y="25241"/>
                  </a:lnTo>
                  <a:lnTo>
                    <a:pt x="242316" y="106013"/>
                  </a:lnTo>
                  <a:lnTo>
                    <a:pt x="242316" y="1014698"/>
                  </a:lnTo>
                  <a:cubicBezTo>
                    <a:pt x="242316" y="1066863"/>
                    <a:pt x="253254" y="1100518"/>
                    <a:pt x="275130" y="1115663"/>
                  </a:cubicBezTo>
                  <a:cubicBezTo>
                    <a:pt x="288592" y="1125760"/>
                    <a:pt x="316357" y="1130808"/>
                    <a:pt x="358426" y="1130808"/>
                  </a:cubicBezTo>
                  <a:lnTo>
                    <a:pt x="358426" y="1171194"/>
                  </a:lnTo>
                  <a:lnTo>
                    <a:pt x="10096" y="1171194"/>
                  </a:lnTo>
                  <a:lnTo>
                    <a:pt x="10096" y="1130808"/>
                  </a:lnTo>
                  <a:lnTo>
                    <a:pt x="126206" y="1130808"/>
                  </a:lnTo>
                  <a:lnTo>
                    <a:pt x="126206" y="242316"/>
                  </a:lnTo>
                  <a:lnTo>
                    <a:pt x="35338" y="353377"/>
                  </a:lnTo>
                  <a:lnTo>
                    <a:pt x="0" y="323088"/>
                  </a:lnTo>
                  <a:lnTo>
                    <a:pt x="272605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vi-VN" sz="1990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FEB755B-FD24-4C13-B153-23C95688EAB6}"/>
                </a:ext>
              </a:extLst>
            </p:cNvPr>
            <p:cNvSpPr txBox="1"/>
            <p:nvPr/>
          </p:nvSpPr>
          <p:spPr>
            <a:xfrm>
              <a:off x="4634952" y="3426127"/>
              <a:ext cx="1151001" cy="1140904"/>
            </a:xfrm>
            <a:custGeom>
              <a:avLst/>
              <a:gdLst/>
              <a:ahLst/>
              <a:cxnLst/>
              <a:rect l="l" t="t" r="r" b="b"/>
              <a:pathLst>
                <a:path w="1151001" h="1140904">
                  <a:moveTo>
                    <a:pt x="646176" y="0"/>
                  </a:moveTo>
                  <a:cubicBezTo>
                    <a:pt x="752189" y="0"/>
                    <a:pt x="851472" y="31972"/>
                    <a:pt x="944023" y="95917"/>
                  </a:cubicBezTo>
                  <a:cubicBezTo>
                    <a:pt x="1036574" y="159861"/>
                    <a:pt x="1100519" y="242316"/>
                    <a:pt x="1135856" y="343281"/>
                  </a:cubicBezTo>
                  <a:lnTo>
                    <a:pt x="141588" y="343281"/>
                  </a:lnTo>
                  <a:cubicBezTo>
                    <a:pt x="107775" y="405990"/>
                    <a:pt x="90869" y="478847"/>
                    <a:pt x="90869" y="561854"/>
                  </a:cubicBezTo>
                  <a:lnTo>
                    <a:pt x="90869" y="582205"/>
                  </a:lnTo>
                  <a:cubicBezTo>
                    <a:pt x="90869" y="716063"/>
                    <a:pt x="144296" y="830864"/>
                    <a:pt x="251151" y="926610"/>
                  </a:cubicBezTo>
                  <a:cubicBezTo>
                    <a:pt x="358005" y="1022356"/>
                    <a:pt x="479584" y="1070229"/>
                    <a:pt x="615887" y="1070229"/>
                  </a:cubicBezTo>
                  <a:lnTo>
                    <a:pt x="625983" y="1070229"/>
                  </a:lnTo>
                  <a:cubicBezTo>
                    <a:pt x="731997" y="1070229"/>
                    <a:pt x="827493" y="1039939"/>
                    <a:pt x="912471" y="979360"/>
                  </a:cubicBezTo>
                  <a:cubicBezTo>
                    <a:pt x="997450" y="918781"/>
                    <a:pt x="1065181" y="838009"/>
                    <a:pt x="1115663" y="737044"/>
                  </a:cubicBezTo>
                  <a:lnTo>
                    <a:pt x="1151001" y="752189"/>
                  </a:lnTo>
                  <a:cubicBezTo>
                    <a:pt x="1100519" y="876713"/>
                    <a:pt x="1024795" y="972629"/>
                    <a:pt x="923830" y="1039939"/>
                  </a:cubicBezTo>
                  <a:cubicBezTo>
                    <a:pt x="822865" y="1107249"/>
                    <a:pt x="703390" y="1140904"/>
                    <a:pt x="565404" y="1140904"/>
                  </a:cubicBezTo>
                  <a:cubicBezTo>
                    <a:pt x="413957" y="1140904"/>
                    <a:pt x="281861" y="1089580"/>
                    <a:pt x="169117" y="986933"/>
                  </a:cubicBezTo>
                  <a:cubicBezTo>
                    <a:pt x="56372" y="884285"/>
                    <a:pt x="0" y="758920"/>
                    <a:pt x="0" y="610838"/>
                  </a:cubicBezTo>
                  <a:cubicBezTo>
                    <a:pt x="0" y="442563"/>
                    <a:pt x="65627" y="298688"/>
                    <a:pt x="196882" y="179213"/>
                  </a:cubicBezTo>
                  <a:cubicBezTo>
                    <a:pt x="328136" y="59738"/>
                    <a:pt x="477901" y="0"/>
                    <a:pt x="646176" y="0"/>
                  </a:cubicBezTo>
                  <a:close/>
                  <a:moveTo>
                    <a:pt x="575501" y="80772"/>
                  </a:moveTo>
                  <a:cubicBezTo>
                    <a:pt x="498094" y="80772"/>
                    <a:pt x="423212" y="98861"/>
                    <a:pt x="350854" y="135041"/>
                  </a:cubicBezTo>
                  <a:cubicBezTo>
                    <a:pt x="278496" y="171220"/>
                    <a:pt x="222123" y="220440"/>
                    <a:pt x="181737" y="282702"/>
                  </a:cubicBezTo>
                  <a:lnTo>
                    <a:pt x="979361" y="282702"/>
                  </a:lnTo>
                  <a:cubicBezTo>
                    <a:pt x="933926" y="218757"/>
                    <a:pt x="875451" y="169116"/>
                    <a:pt x="803934" y="133779"/>
                  </a:cubicBezTo>
                  <a:cubicBezTo>
                    <a:pt x="732417" y="98441"/>
                    <a:pt x="656273" y="80772"/>
                    <a:pt x="575501" y="8077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vi-VN"/>
              </a:defPPr>
              <a:lvl1pPr>
                <a:defRPr sz="19900"/>
              </a:lvl1pPr>
            </a:lstStyle>
            <a:p>
              <a:endParaRPr lang="vi-VN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6A59D48-3CF6-4058-93A1-6C5A942EE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495" y="987830"/>
            <a:ext cx="6215011" cy="488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4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0">
        <p14:reveal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39AFD2-EDA3-4FDB-BE4D-EEC026B34A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rcRect l="25000" t="-169" b="169"/>
          <a:stretch/>
        </p:blipFill>
        <p:spPr>
          <a:xfrm>
            <a:off x="0" y="-13583"/>
            <a:ext cx="9144000" cy="68794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EDAED9-4978-45C6-A423-A9BD0FBF8D3D}"/>
              </a:ext>
            </a:extLst>
          </p:cNvPr>
          <p:cNvSpPr txBox="1"/>
          <p:nvPr/>
        </p:nvSpPr>
        <p:spPr>
          <a:xfrm>
            <a:off x="4034227" y="962686"/>
            <a:ext cx="4761119" cy="48320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just"/>
            <a:r>
              <a:rPr lang="en-US" sz="280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Internet vạn vật (IoT)</a:t>
            </a:r>
          </a:p>
          <a:p>
            <a:pPr algn="just"/>
            <a:endParaRPr lang="en-US" sz="2800">
              <a:solidFill>
                <a:schemeClr val="bg1"/>
              </a:solidFill>
              <a:latin typeface="Bauhaus-Light" panose="02020500000000000000" pitchFamily="18" charset="-93"/>
              <a:ea typeface="Bauhaus-Light" panose="02020500000000000000" pitchFamily="18" charset="-93"/>
              <a:cs typeface="Bauhaus-Light" panose="02020500000000000000" pitchFamily="18" charset="-93"/>
            </a:endParaRPr>
          </a:p>
          <a:p>
            <a:pPr algn="just"/>
            <a:r>
              <a:rPr lang="en-US" sz="280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Trí tuệ nhân tạo (AI)</a:t>
            </a:r>
          </a:p>
          <a:p>
            <a:pPr algn="just"/>
            <a:endParaRPr lang="en-US" sz="2800">
              <a:solidFill>
                <a:schemeClr val="bg1"/>
              </a:solidFill>
              <a:latin typeface="Bauhaus-Light" panose="02020500000000000000" pitchFamily="18" charset="-93"/>
              <a:ea typeface="Bauhaus-Light" panose="02020500000000000000" pitchFamily="18" charset="-93"/>
              <a:cs typeface="Bauhaus-Light" panose="02020500000000000000" pitchFamily="18" charset="-93"/>
            </a:endParaRPr>
          </a:p>
          <a:p>
            <a:pPr algn="just"/>
            <a:r>
              <a:rPr lang="en-US" sz="280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Thực tế ảo (VR)</a:t>
            </a:r>
          </a:p>
          <a:p>
            <a:pPr algn="just"/>
            <a:endParaRPr lang="en-US" sz="2800">
              <a:solidFill>
                <a:schemeClr val="bg1"/>
              </a:solidFill>
              <a:latin typeface="Bauhaus-Light" panose="02020500000000000000" pitchFamily="18" charset="-93"/>
              <a:ea typeface="Bauhaus-Light" panose="02020500000000000000" pitchFamily="18" charset="-93"/>
              <a:cs typeface="Bauhaus-Light" panose="02020500000000000000" pitchFamily="18" charset="-93"/>
            </a:endParaRPr>
          </a:p>
          <a:p>
            <a:pPr algn="just"/>
            <a:r>
              <a:rPr lang="en-US" sz="280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Tương tác thực tại ảo (AR)</a:t>
            </a:r>
          </a:p>
          <a:p>
            <a:pPr algn="just"/>
            <a:endParaRPr lang="en-US" sz="2800">
              <a:solidFill>
                <a:schemeClr val="bg1"/>
              </a:solidFill>
              <a:latin typeface="Bauhaus-Light" panose="02020500000000000000" pitchFamily="18" charset="-93"/>
              <a:ea typeface="Bauhaus-Light" panose="02020500000000000000" pitchFamily="18" charset="-93"/>
              <a:cs typeface="Bauhaus-Light" panose="02020500000000000000" pitchFamily="18" charset="-93"/>
            </a:endParaRPr>
          </a:p>
          <a:p>
            <a:pPr algn="just"/>
            <a:r>
              <a:rPr lang="en-US" sz="280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Mạng xã hội, điện toán đám mây, di động, phân tích dữ liệu lớn (SMAC)…</a:t>
            </a:r>
            <a:endParaRPr lang="vi-VN" sz="2800">
              <a:solidFill>
                <a:schemeClr val="bg1"/>
              </a:solidFill>
              <a:latin typeface="Bauhaus-Light" panose="02020500000000000000" pitchFamily="18" charset="-93"/>
              <a:ea typeface="Bauhaus-Light" panose="02020500000000000000" pitchFamily="18" charset="-93"/>
              <a:cs typeface="Bauhaus-Light" panose="02020500000000000000" pitchFamily="18" charset="-93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42307C-EEB8-4142-9BE5-95D93832E6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rcRect l="25000" t="-169" r="42492" b="169"/>
          <a:stretch/>
        </p:blipFill>
        <p:spPr>
          <a:xfrm>
            <a:off x="-22634" y="-7917"/>
            <a:ext cx="3963300" cy="68738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37ECEE3-F28A-4E6B-B153-B1AEEBED5BCC}"/>
              </a:ext>
            </a:extLst>
          </p:cNvPr>
          <p:cNvSpPr/>
          <p:nvPr/>
        </p:nvSpPr>
        <p:spPr>
          <a:xfrm>
            <a:off x="-22634" y="-3666"/>
            <a:ext cx="3592012" cy="6869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134ED4-686E-470F-897A-D21C5E0BF58D}"/>
              </a:ext>
            </a:extLst>
          </p:cNvPr>
          <p:cNvSpPr/>
          <p:nvPr/>
        </p:nvSpPr>
        <p:spPr>
          <a:xfrm>
            <a:off x="-22634" y="-3666"/>
            <a:ext cx="3592012" cy="3043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A76408-02F0-43BA-BC1C-8C9B6E67334C}"/>
              </a:ext>
            </a:extLst>
          </p:cNvPr>
          <p:cNvSpPr txBox="1"/>
          <p:nvPr/>
        </p:nvSpPr>
        <p:spPr>
          <a:xfrm>
            <a:off x="348654" y="2686235"/>
            <a:ext cx="285894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2800"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Là </a:t>
            </a:r>
            <a:r>
              <a:rPr lang="en-US" sz="2800"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chiến lược công nghệ cao, điện toán hóa ngành sản xuất mà không cần sự tham gia của con người.</a:t>
            </a:r>
            <a:endParaRPr lang="vi-VN" sz="2800">
              <a:latin typeface="Bauhaus-Light" panose="02020500000000000000" pitchFamily="18" charset="-93"/>
              <a:ea typeface="Bauhaus-Light" panose="02020500000000000000" pitchFamily="18" charset="-93"/>
              <a:cs typeface="Bauhaus-Light" panose="02020500000000000000" pitchFamily="18" charset="-93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B77EE1-900E-4923-9F17-257F09F2F21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54" y="1063223"/>
            <a:ext cx="2894704" cy="15830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9CB317-DDA0-4DDF-B24F-F1381ED4373C}"/>
              </a:ext>
            </a:extLst>
          </p:cNvPr>
          <p:cNvSpPr/>
          <p:nvPr/>
        </p:nvSpPr>
        <p:spPr>
          <a:xfrm>
            <a:off x="3870253" y="302260"/>
            <a:ext cx="4995506" cy="6253478"/>
          </a:xfrm>
          <a:prstGeom prst="rect">
            <a:avLst/>
          </a:prstGeom>
          <a:noFill/>
          <a:ln w="12700"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765774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EEB09931-05B6-45B4-8671-12185415BB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5" r="28215"/>
          <a:stretch/>
        </p:blipFill>
        <p:spPr>
          <a:xfrm>
            <a:off x="6055360" y="2228850"/>
            <a:ext cx="3088642" cy="462915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5B5189-4D05-48B0-A7AD-A516DA5BB6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7636"/>
          <a:stretch/>
        </p:blipFill>
        <p:spPr>
          <a:xfrm>
            <a:off x="3027680" y="2232400"/>
            <a:ext cx="3027680" cy="462560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D57DA4-EEBF-4440-B300-278E08A24308}"/>
              </a:ext>
            </a:extLst>
          </p:cNvPr>
          <p:cNvSpPr txBox="1"/>
          <p:nvPr/>
        </p:nvSpPr>
        <p:spPr>
          <a:xfrm>
            <a:off x="2297573" y="729204"/>
            <a:ext cx="4548851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vi-VN" sz="5400" b="1"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SỰ PHÁT TRIỂN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4F2F20-BD24-431B-901A-C98A5D36F5C5}"/>
              </a:ext>
            </a:extLst>
          </p:cNvPr>
          <p:cNvSpPr/>
          <p:nvPr/>
        </p:nvSpPr>
        <p:spPr>
          <a:xfrm>
            <a:off x="0" y="0"/>
            <a:ext cx="9144000" cy="5208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0" name="Picture 19" descr="A picture containing light&#10;&#10;Description automatically generated">
            <a:extLst>
              <a:ext uri="{FF2B5EF4-FFF2-40B4-BE49-F238E27FC236}">
                <a16:creationId xmlns:a16="http://schemas.microsoft.com/office/drawing/2014/main" id="{F1F4E3B3-3BED-4C95-A26B-A6EFEF8D6C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35" r="81875"/>
          <a:stretch/>
        </p:blipFill>
        <p:spPr>
          <a:xfrm>
            <a:off x="0" y="2232400"/>
            <a:ext cx="2962573" cy="462915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60A8A40-1040-4D19-B916-58F20FF08ABE}"/>
              </a:ext>
            </a:extLst>
          </p:cNvPr>
          <p:cNvSpPr txBox="1"/>
          <p:nvPr/>
        </p:nvSpPr>
        <p:spPr>
          <a:xfrm>
            <a:off x="168315" y="6151945"/>
            <a:ext cx="2794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b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Yếu tố kỹ thuật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8FBA1D-DD78-43C4-8204-CDC30D304EBB}"/>
              </a:ext>
            </a:extLst>
          </p:cNvPr>
          <p:cNvSpPr txBox="1"/>
          <p:nvPr/>
        </p:nvSpPr>
        <p:spPr>
          <a:xfrm>
            <a:off x="2866415" y="6151945"/>
            <a:ext cx="3295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b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Công nghệ sinh học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48A9B8-2831-4798-A9AD-405065D5368F}"/>
              </a:ext>
            </a:extLst>
          </p:cNvPr>
          <p:cNvSpPr txBox="1"/>
          <p:nvPr/>
        </p:nvSpPr>
        <p:spPr>
          <a:xfrm>
            <a:off x="5952152" y="6151945"/>
            <a:ext cx="3295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b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Vật lý</a:t>
            </a:r>
          </a:p>
        </p:txBody>
      </p:sp>
      <p:pic>
        <p:nvPicPr>
          <p:cNvPr id="21" name="Picture 20" descr="A close up of an animal&#10;&#10;Description automatically generated">
            <a:extLst>
              <a:ext uri="{FF2B5EF4-FFF2-40B4-BE49-F238E27FC236}">
                <a16:creationId xmlns:a16="http://schemas.microsoft.com/office/drawing/2014/main" id="{A1F2D2C5-C849-445B-91E5-367243D47F6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83" r="74952"/>
          <a:stretch/>
        </p:blipFill>
        <p:spPr>
          <a:xfrm>
            <a:off x="-226373" y="3700593"/>
            <a:ext cx="2620243" cy="31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0716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12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8D53369-4989-4B92-AEE2-923FB97BEE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7636"/>
          <a:stretch/>
        </p:blipFill>
        <p:spPr>
          <a:xfrm>
            <a:off x="3027680" y="7124440"/>
            <a:ext cx="3027680" cy="462560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24" name="Hình ảnh 23">
            <a:extLst>
              <a:ext uri="{FF2B5EF4-FFF2-40B4-BE49-F238E27FC236}">
                <a16:creationId xmlns:a16="http://schemas.microsoft.com/office/drawing/2014/main" id="{71A043FE-AD3A-4FE8-B94E-7243833EA6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5" r="28215"/>
          <a:stretch/>
        </p:blipFill>
        <p:spPr>
          <a:xfrm>
            <a:off x="6055357" y="8408028"/>
            <a:ext cx="3088642" cy="462915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19" name="Picture 18" descr="A picture containing light&#10;&#10;Description automatically generated">
            <a:extLst>
              <a:ext uri="{FF2B5EF4-FFF2-40B4-BE49-F238E27FC236}">
                <a16:creationId xmlns:a16="http://schemas.microsoft.com/office/drawing/2014/main" id="{D742866A-1267-4306-B4B2-1745D21DF1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51" y="-19050"/>
            <a:ext cx="16595569" cy="6917031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AAC04E3-94AA-49B0-9C67-A97089838EB7}"/>
              </a:ext>
            </a:extLst>
          </p:cNvPr>
          <p:cNvCxnSpPr>
            <a:cxnSpLocks/>
          </p:cNvCxnSpPr>
          <p:nvPr/>
        </p:nvCxnSpPr>
        <p:spPr>
          <a:xfrm>
            <a:off x="3919412" y="3521697"/>
            <a:ext cx="1987870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glow rad="127000">
              <a:srgbClr val="00FFFF">
                <a:alpha val="14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C1EB1AD-EE41-49AB-9782-644F9B8C3071}"/>
              </a:ext>
            </a:extLst>
          </p:cNvPr>
          <p:cNvGrpSpPr/>
          <p:nvPr/>
        </p:nvGrpSpPr>
        <p:grpSpPr>
          <a:xfrm>
            <a:off x="3937000" y="1409700"/>
            <a:ext cx="2015152" cy="2019300"/>
            <a:chOff x="3937000" y="1409700"/>
            <a:chExt cx="2015152" cy="2019300"/>
          </a:xfrm>
          <a:effectLst>
            <a:glow rad="127000">
              <a:srgbClr val="00FFFF">
                <a:alpha val="16000"/>
              </a:srgbClr>
            </a:glow>
          </a:effectLst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69F7847-B7E6-470F-8DA9-81E9BD44F89C}"/>
                </a:ext>
              </a:extLst>
            </p:cNvPr>
            <p:cNvCxnSpPr/>
            <p:nvPr/>
          </p:nvCxnSpPr>
          <p:spPr>
            <a:xfrm flipV="1">
              <a:off x="3937000" y="1409700"/>
              <a:ext cx="825500" cy="20193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3F2155C-D3C1-461F-A144-0303A0C1729D}"/>
                </a:ext>
              </a:extLst>
            </p:cNvPr>
            <p:cNvCxnSpPr>
              <a:cxnSpLocks/>
            </p:cNvCxnSpPr>
            <p:nvPr/>
          </p:nvCxnSpPr>
          <p:spPr>
            <a:xfrm>
              <a:off x="4762500" y="1409700"/>
              <a:ext cx="118965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CF9A092B-A6A6-480E-87A3-8DD8819D37AC}"/>
              </a:ext>
            </a:extLst>
          </p:cNvPr>
          <p:cNvSpPr/>
          <p:nvPr/>
        </p:nvSpPr>
        <p:spPr>
          <a:xfrm>
            <a:off x="3525892" y="3118154"/>
            <a:ext cx="807086" cy="807086"/>
          </a:xfrm>
          <a:prstGeom prst="ellipse">
            <a:avLst/>
          </a:prstGeom>
          <a:solidFill>
            <a:srgbClr val="F9FFFF"/>
          </a:soli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E69BC0-0795-4ED4-99A7-7B8952F1FE2C}"/>
              </a:ext>
            </a:extLst>
          </p:cNvPr>
          <p:cNvSpPr txBox="1"/>
          <p:nvPr/>
        </p:nvSpPr>
        <p:spPr>
          <a:xfrm>
            <a:off x="2924471" y="7752145"/>
            <a:ext cx="3295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b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Công nghệ sinh học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7B3941-2FBD-4BF9-B21F-CB25F16F2D04}"/>
              </a:ext>
            </a:extLst>
          </p:cNvPr>
          <p:cNvSpPr txBox="1"/>
          <p:nvPr/>
        </p:nvSpPr>
        <p:spPr>
          <a:xfrm>
            <a:off x="5952152" y="8376985"/>
            <a:ext cx="3295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b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Vật lý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02FF73-B910-4278-95FF-FDC367F19CFD}"/>
              </a:ext>
            </a:extLst>
          </p:cNvPr>
          <p:cNvSpPr txBox="1"/>
          <p:nvPr/>
        </p:nvSpPr>
        <p:spPr>
          <a:xfrm>
            <a:off x="2297573" y="-1343436"/>
            <a:ext cx="4548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b="1"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SỰ PHÁT TRIỂN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047C7E-2DE0-4D15-A437-74E67F7DCE5D}"/>
              </a:ext>
            </a:extLst>
          </p:cNvPr>
          <p:cNvSpPr/>
          <p:nvPr/>
        </p:nvSpPr>
        <p:spPr>
          <a:xfrm>
            <a:off x="0" y="-3200400"/>
            <a:ext cx="9144000" cy="5208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181B37-1C3E-4D77-976C-4D28792E84AC}"/>
              </a:ext>
            </a:extLst>
          </p:cNvPr>
          <p:cNvSpPr/>
          <p:nvPr/>
        </p:nvSpPr>
        <p:spPr>
          <a:xfrm>
            <a:off x="4402182" y="5948986"/>
            <a:ext cx="4852851" cy="626156"/>
          </a:xfrm>
          <a:prstGeom prst="rect">
            <a:avLst/>
          </a:prstGeom>
          <a:gradFill>
            <a:gsLst>
              <a:gs pos="38100">
                <a:schemeClr val="bg1">
                  <a:alpha val="80000"/>
                </a:schemeClr>
              </a:gs>
              <a:gs pos="0">
                <a:schemeClr val="accent1">
                  <a:lumMod val="45000"/>
                  <a:lumOff val="55000"/>
                  <a:alpha val="0"/>
                </a:schemeClr>
              </a:gs>
              <a:gs pos="100000">
                <a:schemeClr val="bg1">
                  <a:alpha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B2FE2B-15A9-489E-A424-3AD9B25F02BA}"/>
              </a:ext>
            </a:extLst>
          </p:cNvPr>
          <p:cNvSpPr txBox="1"/>
          <p:nvPr/>
        </p:nvSpPr>
        <p:spPr>
          <a:xfrm>
            <a:off x="5406532" y="5878141"/>
            <a:ext cx="3737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000" b="1"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Yếu tố kỹ thuật</a:t>
            </a:r>
          </a:p>
        </p:txBody>
      </p:sp>
      <p:pic>
        <p:nvPicPr>
          <p:cNvPr id="17" name="Picture 16" descr="A close up of an animal&#10;&#10;Description automatically generated">
            <a:extLst>
              <a:ext uri="{FF2B5EF4-FFF2-40B4-BE49-F238E27FC236}">
                <a16:creationId xmlns:a16="http://schemas.microsoft.com/office/drawing/2014/main" id="{2B55B730-B98B-4722-AA3F-A522097C1A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83" r="74952"/>
          <a:stretch/>
        </p:blipFill>
        <p:spPr>
          <a:xfrm>
            <a:off x="-1" y="1619250"/>
            <a:ext cx="4396479" cy="5297781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D3EC1B6D-F027-4F26-BE69-CD7F566BDC7B}"/>
              </a:ext>
            </a:extLst>
          </p:cNvPr>
          <p:cNvGrpSpPr/>
          <p:nvPr/>
        </p:nvGrpSpPr>
        <p:grpSpPr>
          <a:xfrm flipV="1">
            <a:off x="3919412" y="3687975"/>
            <a:ext cx="2015152" cy="1668633"/>
            <a:chOff x="3937000" y="1164895"/>
            <a:chExt cx="2015152" cy="1668633"/>
          </a:xfrm>
          <a:effectLst>
            <a:glow rad="127000">
              <a:srgbClr val="00FFFF">
                <a:alpha val="16000"/>
              </a:srgbClr>
            </a:glow>
          </a:effectLst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F9E1066-2CC6-4D41-83CE-8E5BEBC1919B}"/>
                </a:ext>
              </a:extLst>
            </p:cNvPr>
            <p:cNvCxnSpPr/>
            <p:nvPr/>
          </p:nvCxnSpPr>
          <p:spPr>
            <a:xfrm flipV="1">
              <a:off x="3937000" y="1164895"/>
              <a:ext cx="825500" cy="166863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806AFE5-43AA-490D-AACF-BBAD559C98D0}"/>
                </a:ext>
              </a:extLst>
            </p:cNvPr>
            <p:cNvCxnSpPr>
              <a:cxnSpLocks/>
            </p:cNvCxnSpPr>
            <p:nvPr/>
          </p:nvCxnSpPr>
          <p:spPr>
            <a:xfrm>
              <a:off x="4762500" y="1164895"/>
              <a:ext cx="118965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FAE62020-4D62-4089-A8AD-DF2EE79572D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42" y="3028306"/>
            <a:ext cx="1086382" cy="986540"/>
          </a:xfrm>
          <a:prstGeom prst="rect">
            <a:avLst/>
          </a:prstGeom>
        </p:spPr>
      </p:pic>
      <p:pic>
        <p:nvPicPr>
          <p:cNvPr id="52" name="Picture 51" descr="A close up of a logo&#10;&#10;Description automatically generated">
            <a:extLst>
              <a:ext uri="{FF2B5EF4-FFF2-40B4-BE49-F238E27FC236}">
                <a16:creationId xmlns:a16="http://schemas.microsoft.com/office/drawing/2014/main" id="{1BA768C1-E8B8-45D4-9CE8-79BBE25B07BA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062" y="4827017"/>
            <a:ext cx="1124018" cy="11263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F3985FE-87B6-4765-99C2-31E9007B3638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192" y="941898"/>
            <a:ext cx="820888" cy="82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3232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11111E-6 L -0.80121 -0.00139 " pathEditMode="relative" rAng="0" ptsTypes="AA">
                                      <p:cBhvr>
                                        <p:cTn id="10" dur="1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069" y="-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90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Scale>
                                      <p:cBhvr>
                                        <p:cTn id="14" dur="4000" fill="hold"/>
                                        <p:tgtEl>
                                          <p:spTgt spid="19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3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0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2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120000">
                                      <p:cBhvr>
                                        <p:cTn id="2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3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7" dur="4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2" presetClass="emph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Rot by="120000">
                                      <p:cBhvr>
                                        <p:cTn id="4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32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4" dur="4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2" presetClass="emph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animRot by="120000">
                                      <p:cBhvr>
                                        <p:cTn id="6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Hình ảnh 10">
            <a:extLst>
              <a:ext uri="{FF2B5EF4-FFF2-40B4-BE49-F238E27FC236}">
                <a16:creationId xmlns:a16="http://schemas.microsoft.com/office/drawing/2014/main" id="{3D0FED33-4ABC-42AB-96CB-DA21D0A013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5" r="28215"/>
          <a:stretch/>
        </p:blipFill>
        <p:spPr>
          <a:xfrm>
            <a:off x="6055358" y="2228850"/>
            <a:ext cx="3088642" cy="462915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5B5189-4D05-48B0-A7AD-A516DA5BB6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7636"/>
          <a:stretch/>
        </p:blipFill>
        <p:spPr>
          <a:xfrm>
            <a:off x="3027680" y="2232400"/>
            <a:ext cx="3027680" cy="462560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20" name="Picture 19" descr="A picture containing light&#10;&#10;Description automatically generated">
            <a:extLst>
              <a:ext uri="{FF2B5EF4-FFF2-40B4-BE49-F238E27FC236}">
                <a16:creationId xmlns:a16="http://schemas.microsoft.com/office/drawing/2014/main" id="{F1F4E3B3-3BED-4C95-A26B-A6EFEF8D6C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35" r="81875"/>
          <a:stretch/>
        </p:blipFill>
        <p:spPr>
          <a:xfrm>
            <a:off x="0" y="2232400"/>
            <a:ext cx="2962573" cy="462915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21" name="Picture 20" descr="A close up of an animal&#10;&#10;Description automatically generated">
            <a:extLst>
              <a:ext uri="{FF2B5EF4-FFF2-40B4-BE49-F238E27FC236}">
                <a16:creationId xmlns:a16="http://schemas.microsoft.com/office/drawing/2014/main" id="{A1F2D2C5-C849-445B-91E5-367243D47F6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83" r="74952"/>
          <a:stretch/>
        </p:blipFill>
        <p:spPr>
          <a:xfrm>
            <a:off x="-226373" y="3700593"/>
            <a:ext cx="2620243" cy="31574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D57DA4-EEBF-4440-B300-278E08A24308}"/>
              </a:ext>
            </a:extLst>
          </p:cNvPr>
          <p:cNvSpPr txBox="1"/>
          <p:nvPr/>
        </p:nvSpPr>
        <p:spPr>
          <a:xfrm>
            <a:off x="2297573" y="729204"/>
            <a:ext cx="4548851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vi-VN" sz="5400" b="1"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SỰ PHÁT TRIỂN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4F2F20-BD24-431B-901A-C98A5D36F5C5}"/>
              </a:ext>
            </a:extLst>
          </p:cNvPr>
          <p:cNvSpPr/>
          <p:nvPr/>
        </p:nvSpPr>
        <p:spPr>
          <a:xfrm>
            <a:off x="0" y="0"/>
            <a:ext cx="9144000" cy="5208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0A8A40-1040-4D19-B916-58F20FF08ABE}"/>
              </a:ext>
            </a:extLst>
          </p:cNvPr>
          <p:cNvSpPr txBox="1"/>
          <p:nvPr/>
        </p:nvSpPr>
        <p:spPr>
          <a:xfrm>
            <a:off x="168315" y="6151945"/>
            <a:ext cx="2794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b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Yếu tố kỹ thuật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8FBA1D-DD78-43C4-8204-CDC30D304EBB}"/>
              </a:ext>
            </a:extLst>
          </p:cNvPr>
          <p:cNvSpPr txBox="1"/>
          <p:nvPr/>
        </p:nvSpPr>
        <p:spPr>
          <a:xfrm>
            <a:off x="2866415" y="6151945"/>
            <a:ext cx="3295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b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Công nghệ sinh học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48A9B8-2831-4798-A9AD-405065D5368F}"/>
              </a:ext>
            </a:extLst>
          </p:cNvPr>
          <p:cNvSpPr txBox="1"/>
          <p:nvPr/>
        </p:nvSpPr>
        <p:spPr>
          <a:xfrm>
            <a:off x="5952152" y="6151945"/>
            <a:ext cx="3295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b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Vật lý</a:t>
            </a:r>
          </a:p>
        </p:txBody>
      </p:sp>
    </p:spTree>
    <p:extLst>
      <p:ext uri="{BB962C8B-B14F-4D97-AF65-F5344CB8AC3E}">
        <p14:creationId xmlns:p14="http://schemas.microsoft.com/office/powerpoint/2010/main" val="9837331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100">
        <p159:morph option="byObject"/>
      </p:transition>
    </mc:Choice>
    <mc:Fallback>
      <p:transition spd="slow" advClick="0" advTm="1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Hình ảnh 32">
            <a:extLst>
              <a:ext uri="{FF2B5EF4-FFF2-40B4-BE49-F238E27FC236}">
                <a16:creationId xmlns:a16="http://schemas.microsoft.com/office/drawing/2014/main" id="{42E1FA0B-56C1-4036-A281-830BFBD9F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5" r="28215"/>
          <a:stretch/>
        </p:blipFill>
        <p:spPr>
          <a:xfrm>
            <a:off x="6055360" y="7660676"/>
            <a:ext cx="3088642" cy="462915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20" name="Picture 19" descr="A picture containing light&#10;&#10;Description automatically generated">
            <a:extLst>
              <a:ext uri="{FF2B5EF4-FFF2-40B4-BE49-F238E27FC236}">
                <a16:creationId xmlns:a16="http://schemas.microsoft.com/office/drawing/2014/main" id="{F1F4E3B3-3BED-4C95-A26B-A6EFEF8D6C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35" r="81875"/>
          <a:stretch/>
        </p:blipFill>
        <p:spPr>
          <a:xfrm>
            <a:off x="0" y="7718802"/>
            <a:ext cx="2962573" cy="462915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21" name="Picture 20" descr="A close up of an animal&#10;&#10;Description automatically generated">
            <a:extLst>
              <a:ext uri="{FF2B5EF4-FFF2-40B4-BE49-F238E27FC236}">
                <a16:creationId xmlns:a16="http://schemas.microsoft.com/office/drawing/2014/main" id="{A1F2D2C5-C849-445B-91E5-367243D47F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83" r="74952"/>
          <a:stretch/>
        </p:blipFill>
        <p:spPr>
          <a:xfrm>
            <a:off x="-226373" y="9186995"/>
            <a:ext cx="2620243" cy="3157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5B5189-4D05-48B0-A7AD-A516DA5BB6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" r="1016" b="6006"/>
          <a:stretch/>
        </p:blipFill>
        <p:spPr>
          <a:xfrm>
            <a:off x="-1" y="-11175"/>
            <a:ext cx="9144001" cy="6869175"/>
          </a:xfrm>
          <a:prstGeom prst="rect">
            <a:avLst/>
          </a:prstGeom>
          <a:gradFill>
            <a:gsLst>
              <a:gs pos="41000">
                <a:srgbClr val="325C71">
                  <a:alpha val="80000"/>
                </a:srgbClr>
              </a:gs>
              <a:gs pos="0">
                <a:srgbClr val="164060">
                  <a:alpha val="63000"/>
                </a:srgbClr>
              </a:gs>
              <a:gs pos="100000">
                <a:schemeClr val="bg1">
                  <a:alpha val="54000"/>
                </a:schemeClr>
              </a:gs>
            </a:gsLst>
            <a:lin ang="0" scaled="0"/>
          </a:gradFill>
          <a:ln w="76200"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D57DA4-EEBF-4440-B300-278E08A24308}"/>
              </a:ext>
            </a:extLst>
          </p:cNvPr>
          <p:cNvSpPr txBox="1"/>
          <p:nvPr/>
        </p:nvSpPr>
        <p:spPr>
          <a:xfrm>
            <a:off x="2297574" y="-1480298"/>
            <a:ext cx="4548851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vi-VN" sz="5400" b="1"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SỰ PHÁT TRIỂN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4F2F20-BD24-431B-901A-C98A5D36F5C5}"/>
              </a:ext>
            </a:extLst>
          </p:cNvPr>
          <p:cNvSpPr/>
          <p:nvPr/>
        </p:nvSpPr>
        <p:spPr>
          <a:xfrm>
            <a:off x="-1" y="-9995"/>
            <a:ext cx="9144000" cy="1076384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0A8A40-1040-4D19-B916-58F20FF08ABE}"/>
              </a:ext>
            </a:extLst>
          </p:cNvPr>
          <p:cNvSpPr txBox="1"/>
          <p:nvPr/>
        </p:nvSpPr>
        <p:spPr>
          <a:xfrm>
            <a:off x="84157" y="8191289"/>
            <a:ext cx="2794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b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Yếu tố kỹ thuật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8FBA1D-DD78-43C4-8204-CDC30D304EBB}"/>
              </a:ext>
            </a:extLst>
          </p:cNvPr>
          <p:cNvSpPr txBox="1"/>
          <p:nvPr/>
        </p:nvSpPr>
        <p:spPr>
          <a:xfrm>
            <a:off x="2059393" y="175580"/>
            <a:ext cx="5025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000" b="1"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Công nghệ sinh học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48A9B8-2831-4798-A9AD-405065D5368F}"/>
              </a:ext>
            </a:extLst>
          </p:cNvPr>
          <p:cNvSpPr txBox="1"/>
          <p:nvPr/>
        </p:nvSpPr>
        <p:spPr>
          <a:xfrm>
            <a:off x="5952152" y="8216721"/>
            <a:ext cx="3295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b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Vật lý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68E64E6-DDB5-46C3-B320-207FA57670BF}"/>
              </a:ext>
            </a:extLst>
          </p:cNvPr>
          <p:cNvSpPr/>
          <p:nvPr/>
        </p:nvSpPr>
        <p:spPr>
          <a:xfrm>
            <a:off x="559559" y="2593075"/>
            <a:ext cx="8065826" cy="835925"/>
          </a:xfrm>
          <a:prstGeom prst="roundRect">
            <a:avLst/>
          </a:prstGeom>
          <a:gradFill>
            <a:gsLst>
              <a:gs pos="41000">
                <a:srgbClr val="325C71">
                  <a:alpha val="80000"/>
                </a:srgbClr>
              </a:gs>
              <a:gs pos="0">
                <a:srgbClr val="164060">
                  <a:alpha val="63000"/>
                </a:srgbClr>
              </a:gs>
              <a:gs pos="100000">
                <a:schemeClr val="bg1">
                  <a:alpha val="54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6ED86DCC-1169-4C67-8196-E5274377D571}"/>
              </a:ext>
            </a:extLst>
          </p:cNvPr>
          <p:cNvSpPr/>
          <p:nvPr/>
        </p:nvSpPr>
        <p:spPr>
          <a:xfrm>
            <a:off x="4142095" y="2573383"/>
            <a:ext cx="1190774" cy="855617"/>
          </a:xfrm>
          <a:prstGeom prst="parallelogram">
            <a:avLst/>
          </a:prstGeom>
          <a:solidFill>
            <a:srgbClr val="173D62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8E463BB-DBB4-4707-8E60-BCDC0354E3E4}"/>
              </a:ext>
            </a:extLst>
          </p:cNvPr>
          <p:cNvSpPr/>
          <p:nvPr/>
        </p:nvSpPr>
        <p:spPr>
          <a:xfrm>
            <a:off x="559559" y="3637899"/>
            <a:ext cx="8065826" cy="835925"/>
          </a:xfrm>
          <a:prstGeom prst="roundRect">
            <a:avLst/>
          </a:prstGeom>
          <a:gradFill>
            <a:gsLst>
              <a:gs pos="41000">
                <a:srgbClr val="325C71">
                  <a:alpha val="80000"/>
                </a:srgbClr>
              </a:gs>
              <a:gs pos="0">
                <a:srgbClr val="164060">
                  <a:alpha val="63000"/>
                </a:srgbClr>
              </a:gs>
              <a:gs pos="100000">
                <a:schemeClr val="bg1">
                  <a:alpha val="54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48B4C4A3-D761-4832-9989-F704E68B5034}"/>
              </a:ext>
            </a:extLst>
          </p:cNvPr>
          <p:cNvSpPr/>
          <p:nvPr/>
        </p:nvSpPr>
        <p:spPr>
          <a:xfrm>
            <a:off x="3940788" y="3660884"/>
            <a:ext cx="1190774" cy="855617"/>
          </a:xfrm>
          <a:prstGeom prst="parallelogram">
            <a:avLst/>
          </a:prstGeom>
          <a:solidFill>
            <a:srgbClr val="173D62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C7D2BA7-B385-4153-856C-889D7AC9AD28}"/>
              </a:ext>
            </a:extLst>
          </p:cNvPr>
          <p:cNvSpPr/>
          <p:nvPr/>
        </p:nvSpPr>
        <p:spPr>
          <a:xfrm>
            <a:off x="559559" y="4699832"/>
            <a:ext cx="8065826" cy="835925"/>
          </a:xfrm>
          <a:prstGeom prst="roundRect">
            <a:avLst/>
          </a:prstGeom>
          <a:gradFill>
            <a:gsLst>
              <a:gs pos="41000">
                <a:srgbClr val="325C71">
                  <a:alpha val="80000"/>
                </a:srgbClr>
              </a:gs>
              <a:gs pos="0">
                <a:srgbClr val="164060">
                  <a:alpha val="63000"/>
                </a:srgbClr>
              </a:gs>
              <a:gs pos="100000">
                <a:schemeClr val="bg1">
                  <a:alpha val="54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8E83A1A-DF2D-4C47-96C8-7663C541AB41}"/>
              </a:ext>
            </a:extLst>
          </p:cNvPr>
          <p:cNvSpPr/>
          <p:nvPr/>
        </p:nvSpPr>
        <p:spPr>
          <a:xfrm>
            <a:off x="3715604" y="4721307"/>
            <a:ext cx="1190774" cy="855617"/>
          </a:xfrm>
          <a:prstGeom prst="parallelogram">
            <a:avLst/>
          </a:prstGeom>
          <a:solidFill>
            <a:srgbClr val="173D62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9D8760-FBBE-4989-854F-165A9E12C356}"/>
              </a:ext>
            </a:extLst>
          </p:cNvPr>
          <p:cNvSpPr txBox="1"/>
          <p:nvPr/>
        </p:nvSpPr>
        <p:spPr>
          <a:xfrm>
            <a:off x="900445" y="2570658"/>
            <a:ext cx="2794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Công nghệ chỉnh sửa gen</a:t>
            </a:r>
            <a:endParaRPr lang="vi-VN" sz="2400" b="1">
              <a:solidFill>
                <a:schemeClr val="bg1"/>
              </a:solidFill>
              <a:latin typeface="Bauhaus-Light" panose="02020500000000000000" pitchFamily="18" charset="-93"/>
              <a:ea typeface="Bauhaus-Light" panose="02020500000000000000" pitchFamily="18" charset="-93"/>
              <a:cs typeface="Bauhaus-Light" panose="02020500000000000000" pitchFamily="18" charset="-93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457C26-5816-426E-9D23-8375095EF52F}"/>
              </a:ext>
            </a:extLst>
          </p:cNvPr>
          <p:cNvSpPr/>
          <p:nvPr/>
        </p:nvSpPr>
        <p:spPr>
          <a:xfrm>
            <a:off x="4302106" y="2581591"/>
            <a:ext cx="8707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01</a:t>
            </a:r>
            <a:endParaRPr lang="en-US" sz="480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1C9E4E6-40D4-4A77-8565-82D7337E7E7B}"/>
              </a:ext>
            </a:extLst>
          </p:cNvPr>
          <p:cNvSpPr/>
          <p:nvPr/>
        </p:nvSpPr>
        <p:spPr>
          <a:xfrm>
            <a:off x="4100799" y="3668735"/>
            <a:ext cx="8707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02</a:t>
            </a:r>
            <a:endParaRPr lang="en-US" sz="480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DB9F1C8-FA5A-4BA8-AC55-3257E7C2098E}"/>
              </a:ext>
            </a:extLst>
          </p:cNvPr>
          <p:cNvSpPr/>
          <p:nvPr/>
        </p:nvSpPr>
        <p:spPr>
          <a:xfrm>
            <a:off x="3875615" y="4760829"/>
            <a:ext cx="8707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03</a:t>
            </a:r>
            <a:endParaRPr lang="en-US" sz="480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FFB7F9-5C7B-4C3E-8151-AEA9B1A7440A}"/>
              </a:ext>
            </a:extLst>
          </p:cNvPr>
          <p:cNvSpPr txBox="1"/>
          <p:nvPr/>
        </p:nvSpPr>
        <p:spPr>
          <a:xfrm>
            <a:off x="921346" y="3800792"/>
            <a:ext cx="2794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Liệu pháp gen</a:t>
            </a:r>
            <a:endParaRPr lang="vi-VN" sz="2400" b="1">
              <a:solidFill>
                <a:schemeClr val="bg1"/>
              </a:solidFill>
              <a:latin typeface="Bauhaus-Light" panose="02020500000000000000" pitchFamily="18" charset="-93"/>
              <a:ea typeface="Bauhaus-Light" panose="02020500000000000000" pitchFamily="18" charset="-93"/>
              <a:cs typeface="Bauhaus-Light" panose="02020500000000000000" pitchFamily="18" charset="-93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50F7E7-AEF2-43C2-B8F1-97D9CB238F6B}"/>
              </a:ext>
            </a:extLst>
          </p:cNvPr>
          <p:cNvSpPr txBox="1"/>
          <p:nvPr/>
        </p:nvSpPr>
        <p:spPr>
          <a:xfrm>
            <a:off x="921346" y="4865978"/>
            <a:ext cx="2794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Công nghệ Nano</a:t>
            </a:r>
            <a:endParaRPr lang="vi-VN" sz="2400" b="1">
              <a:solidFill>
                <a:schemeClr val="bg1"/>
              </a:solidFill>
              <a:latin typeface="Bauhaus-Light" panose="02020500000000000000" pitchFamily="18" charset="-93"/>
              <a:ea typeface="Bauhaus-Light" panose="02020500000000000000" pitchFamily="18" charset="-93"/>
              <a:cs typeface="Bauhaus-Light" panose="02020500000000000000" pitchFamily="18" charset="-93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45D397-6207-4ECA-A107-60546B7B90BA}"/>
              </a:ext>
            </a:extLst>
          </p:cNvPr>
          <p:cNvSpPr txBox="1"/>
          <p:nvPr/>
        </p:nvSpPr>
        <p:spPr>
          <a:xfrm>
            <a:off x="5449296" y="2549372"/>
            <a:ext cx="27942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Chỉnh sửa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Tái cấu trúc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Xóa bỏ ADN</a:t>
            </a:r>
            <a:endParaRPr lang="vi-VN" b="1">
              <a:solidFill>
                <a:schemeClr val="bg1"/>
              </a:solidFill>
              <a:latin typeface="Bauhaus-Light" panose="02020500000000000000" pitchFamily="18" charset="-93"/>
              <a:ea typeface="Bauhaus-Light" panose="02020500000000000000" pitchFamily="18" charset="-93"/>
              <a:cs typeface="Bauhaus-Light" panose="02020500000000000000" pitchFamily="18" charset="-93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FCD90F-5B2A-41C1-BD00-253B994042A0}"/>
              </a:ext>
            </a:extLst>
          </p:cNvPr>
          <p:cNvSpPr txBox="1"/>
          <p:nvPr/>
        </p:nvSpPr>
        <p:spPr>
          <a:xfrm>
            <a:off x="5138259" y="3750544"/>
            <a:ext cx="3487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Điều trị bệnh bằng cách chèn gen vào tế bào thay vì dùng thuốc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9708B5-1704-44E0-AE62-0A9E0DA3405A}"/>
              </a:ext>
            </a:extLst>
          </p:cNvPr>
          <p:cNvSpPr txBox="1"/>
          <p:nvPr/>
        </p:nvSpPr>
        <p:spPr>
          <a:xfrm>
            <a:off x="4936581" y="4773644"/>
            <a:ext cx="3647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Sử dụng các thiệt bị có kích thước và vật liệu trên quy mô từ 1 – 100 nm</a:t>
            </a:r>
          </a:p>
        </p:txBody>
      </p:sp>
    </p:spTree>
    <p:extLst>
      <p:ext uri="{BB962C8B-B14F-4D97-AF65-F5344CB8AC3E}">
        <p14:creationId xmlns:p14="http://schemas.microsoft.com/office/powerpoint/2010/main" val="34290797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90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9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3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6" presetClass="entr" presetSubtype="3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33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8" fill="hold" grpId="0" nodeType="withEffect" p14:presetBounceEnd="31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1000">
                                          <p:cBhvr additive="base">
                                            <p:cTn id="36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1000">
                                          <p:cBhvr additive="base">
                                            <p:cTn id="37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2" fill="hold" grpId="0" nodeType="withEffect" p14:presetBounceEnd="31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1000">
                                          <p:cBhvr additive="base">
                                            <p:cTn id="40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1000">
                                          <p:cBhvr additive="base">
                                            <p:cTn id="41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6" presetClass="entr" presetSubtype="32" fill="hold" grpId="0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44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grpId="0" nodeType="withEffect" p14:presetBounceEnd="40000">
                                      <p:stCondLst>
                                        <p:cond delay="4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7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8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 p14:presetBounceEnd="40000">
                                      <p:stCondLst>
                                        <p:cond delay="4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1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2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6" presetClass="entr" presetSubtype="32" fill="hold" grpId="0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55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8" fill="hold" grpId="0" nodeType="withEffect" p14:presetBounceEnd="40000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8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9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grpId="0" nodeType="withEffect" p14:presetBounceEnd="40000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2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3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14" grpId="0" animBg="1"/>
          <p:bldP spid="22" grpId="0" animBg="1"/>
          <p:bldP spid="23" grpId="0" animBg="1"/>
          <p:bldP spid="24" grpId="0" animBg="1"/>
          <p:bldP spid="25" grpId="0"/>
          <p:bldP spid="4" grpId="0"/>
          <p:bldP spid="26" grpId="0"/>
          <p:bldP spid="27" grpId="0"/>
          <p:bldP spid="28" grpId="0"/>
          <p:bldP spid="29" grpId="0"/>
          <p:bldP spid="30" grpId="0"/>
          <p:bldP spid="31" grpId="0"/>
          <p:bldP spid="3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90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9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3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6" presetClass="entr" presetSubtype="3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33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8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2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6" presetClass="entr" presetSubtype="32" fill="hold" grpId="0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44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grpId="0" nodeType="withEffect">
                                      <p:stCondLst>
                                        <p:cond delay="4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>
                                      <p:stCondLst>
                                        <p:cond delay="4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6" presetClass="entr" presetSubtype="32" fill="hold" grpId="0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55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8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14" grpId="0" animBg="1"/>
          <p:bldP spid="22" grpId="0" animBg="1"/>
          <p:bldP spid="23" grpId="0" animBg="1"/>
          <p:bldP spid="24" grpId="0" animBg="1"/>
          <p:bldP spid="25" grpId="0"/>
          <p:bldP spid="4" grpId="0"/>
          <p:bldP spid="26" grpId="0"/>
          <p:bldP spid="27" grpId="0"/>
          <p:bldP spid="28" grpId="0"/>
          <p:bldP spid="29" grpId="0"/>
          <p:bldP spid="30" grpId="0"/>
          <p:bldP spid="31" grpId="0"/>
          <p:bldP spid="32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Hình ảnh 10">
            <a:extLst>
              <a:ext uri="{FF2B5EF4-FFF2-40B4-BE49-F238E27FC236}">
                <a16:creationId xmlns:a16="http://schemas.microsoft.com/office/drawing/2014/main" id="{2C31D756-2FC5-4156-852A-4D1502720D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5" r="28215"/>
          <a:stretch/>
        </p:blipFill>
        <p:spPr>
          <a:xfrm>
            <a:off x="6055360" y="2232400"/>
            <a:ext cx="3088642" cy="462915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20" name="Picture 19" descr="A picture containing light&#10;&#10;Description automatically generated">
            <a:extLst>
              <a:ext uri="{FF2B5EF4-FFF2-40B4-BE49-F238E27FC236}">
                <a16:creationId xmlns:a16="http://schemas.microsoft.com/office/drawing/2014/main" id="{F1F4E3B3-3BED-4C95-A26B-A6EFEF8D6C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35" r="81875"/>
          <a:stretch/>
        </p:blipFill>
        <p:spPr>
          <a:xfrm>
            <a:off x="0" y="2232400"/>
            <a:ext cx="2962573" cy="462915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21" name="Picture 20" descr="A close up of an animal&#10;&#10;Description automatically generated">
            <a:extLst>
              <a:ext uri="{FF2B5EF4-FFF2-40B4-BE49-F238E27FC236}">
                <a16:creationId xmlns:a16="http://schemas.microsoft.com/office/drawing/2014/main" id="{A1F2D2C5-C849-445B-91E5-367243D47F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83" r="74952"/>
          <a:stretch/>
        </p:blipFill>
        <p:spPr>
          <a:xfrm>
            <a:off x="-226373" y="3700593"/>
            <a:ext cx="2620243" cy="3157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5B5189-4D05-48B0-A7AD-A516DA5BB6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7636"/>
          <a:stretch/>
        </p:blipFill>
        <p:spPr>
          <a:xfrm>
            <a:off x="3027680" y="2232400"/>
            <a:ext cx="3027680" cy="462560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D57DA4-EEBF-4440-B300-278E08A24308}"/>
              </a:ext>
            </a:extLst>
          </p:cNvPr>
          <p:cNvSpPr txBox="1"/>
          <p:nvPr/>
        </p:nvSpPr>
        <p:spPr>
          <a:xfrm>
            <a:off x="2297573" y="729204"/>
            <a:ext cx="4548851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vi-VN" sz="5400" b="1"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SỰ PHÁT TRIỂN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0A8A40-1040-4D19-B916-58F20FF08ABE}"/>
              </a:ext>
            </a:extLst>
          </p:cNvPr>
          <p:cNvSpPr txBox="1"/>
          <p:nvPr/>
        </p:nvSpPr>
        <p:spPr>
          <a:xfrm>
            <a:off x="168315" y="6151945"/>
            <a:ext cx="2794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b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Yếu tố kỹ thuật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8FBA1D-DD78-43C4-8204-CDC30D304EBB}"/>
              </a:ext>
            </a:extLst>
          </p:cNvPr>
          <p:cNvSpPr txBox="1"/>
          <p:nvPr/>
        </p:nvSpPr>
        <p:spPr>
          <a:xfrm>
            <a:off x="2866415" y="6151945"/>
            <a:ext cx="3295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b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Công nghệ sinh học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48A9B8-2831-4798-A9AD-405065D5368F}"/>
              </a:ext>
            </a:extLst>
          </p:cNvPr>
          <p:cNvSpPr txBox="1"/>
          <p:nvPr/>
        </p:nvSpPr>
        <p:spPr>
          <a:xfrm>
            <a:off x="5952152" y="6151945"/>
            <a:ext cx="3295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b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Vật lý</a:t>
            </a:r>
          </a:p>
        </p:txBody>
      </p:sp>
    </p:spTree>
    <p:extLst>
      <p:ext uri="{BB962C8B-B14F-4D97-AF65-F5344CB8AC3E}">
        <p14:creationId xmlns:p14="http://schemas.microsoft.com/office/powerpoint/2010/main" val="5509714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100">
        <p159:morph option="byObject"/>
      </p:transition>
    </mc:Choice>
    <mc:Fallback>
      <p:transition spd="slow" advClick="0" advTm="1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Hình ảnh 12">
            <a:extLst>
              <a:ext uri="{FF2B5EF4-FFF2-40B4-BE49-F238E27FC236}">
                <a16:creationId xmlns:a16="http://schemas.microsoft.com/office/drawing/2014/main" id="{A50278BA-89E1-4191-8D2D-0CC4111DE4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" r="411"/>
          <a:stretch/>
        </p:blipFill>
        <p:spPr>
          <a:xfrm>
            <a:off x="2408486" y="0"/>
            <a:ext cx="10599591" cy="6859775"/>
          </a:xfrm>
          <a:prstGeom prst="rect">
            <a:avLst/>
          </a:prstGeom>
          <a:ln w="76200">
            <a:noFill/>
          </a:ln>
        </p:spPr>
      </p:pic>
      <p:sp>
        <p:nvSpPr>
          <p:cNvPr id="14" name="Rectangle 14">
            <a:extLst>
              <a:ext uri="{FF2B5EF4-FFF2-40B4-BE49-F238E27FC236}">
                <a16:creationId xmlns:a16="http://schemas.microsoft.com/office/drawing/2014/main" id="{16A025D4-38D2-4AE5-B6D9-7660E2E47666}"/>
              </a:ext>
            </a:extLst>
          </p:cNvPr>
          <p:cNvSpPr/>
          <p:nvPr/>
        </p:nvSpPr>
        <p:spPr>
          <a:xfrm>
            <a:off x="0" y="0"/>
            <a:ext cx="239386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.</a:t>
            </a:r>
            <a:endParaRPr lang="vi-VN"/>
          </a:p>
        </p:txBody>
      </p:sp>
      <p:pic>
        <p:nvPicPr>
          <p:cNvPr id="20" name="Picture 19" descr="A picture containing light&#10;&#10;Description automatically generated">
            <a:extLst>
              <a:ext uri="{FF2B5EF4-FFF2-40B4-BE49-F238E27FC236}">
                <a16:creationId xmlns:a16="http://schemas.microsoft.com/office/drawing/2014/main" id="{F1F4E3B3-3BED-4C95-A26B-A6EFEF8D6C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35" r="81875"/>
          <a:stretch/>
        </p:blipFill>
        <p:spPr>
          <a:xfrm>
            <a:off x="0" y="7083800"/>
            <a:ext cx="2962573" cy="462915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21" name="Picture 20" descr="A close up of an animal&#10;&#10;Description automatically generated">
            <a:extLst>
              <a:ext uri="{FF2B5EF4-FFF2-40B4-BE49-F238E27FC236}">
                <a16:creationId xmlns:a16="http://schemas.microsoft.com/office/drawing/2014/main" id="{A1F2D2C5-C849-445B-91E5-367243D47F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83" r="74952"/>
          <a:stretch/>
        </p:blipFill>
        <p:spPr>
          <a:xfrm>
            <a:off x="-226373" y="8551993"/>
            <a:ext cx="2620243" cy="3157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5B5189-4D05-48B0-A7AD-A516DA5BB6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7636"/>
          <a:stretch/>
        </p:blipFill>
        <p:spPr>
          <a:xfrm>
            <a:off x="3027680" y="8264900"/>
            <a:ext cx="3027680" cy="462560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D57DA4-EEBF-4440-B300-278E08A24308}"/>
              </a:ext>
            </a:extLst>
          </p:cNvPr>
          <p:cNvSpPr txBox="1"/>
          <p:nvPr/>
        </p:nvSpPr>
        <p:spPr>
          <a:xfrm>
            <a:off x="-1754593" y="-1687395"/>
            <a:ext cx="4548851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vi-VN" sz="5400" b="1"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SỰ PHÁT TRIỂN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0A8A40-1040-4D19-B916-58F20FF08ABE}"/>
              </a:ext>
            </a:extLst>
          </p:cNvPr>
          <p:cNvSpPr txBox="1"/>
          <p:nvPr/>
        </p:nvSpPr>
        <p:spPr>
          <a:xfrm>
            <a:off x="0" y="7556287"/>
            <a:ext cx="2794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b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Yếu tố kỹ thuật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8FBA1D-DD78-43C4-8204-CDC30D304EBB}"/>
              </a:ext>
            </a:extLst>
          </p:cNvPr>
          <p:cNvSpPr txBox="1"/>
          <p:nvPr/>
        </p:nvSpPr>
        <p:spPr>
          <a:xfrm>
            <a:off x="2924469" y="8618966"/>
            <a:ext cx="3295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b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Công nghệ sinh học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48A9B8-2831-4798-A9AD-405065D5368F}"/>
              </a:ext>
            </a:extLst>
          </p:cNvPr>
          <p:cNvSpPr txBox="1"/>
          <p:nvPr/>
        </p:nvSpPr>
        <p:spPr>
          <a:xfrm>
            <a:off x="-1" y="1041065"/>
            <a:ext cx="2393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800" b="1"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Vật lý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F322BBCD-00AB-44A5-92BD-7A7384D378F2}"/>
              </a:ext>
            </a:extLst>
          </p:cNvPr>
          <p:cNvSpPr txBox="1"/>
          <p:nvPr/>
        </p:nvSpPr>
        <p:spPr>
          <a:xfrm>
            <a:off x="14617" y="2125805"/>
            <a:ext cx="2138262" cy="39703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b="1">
                <a:latin typeface="Bauhaus-Light" panose="02020500000000000000" pitchFamily="18" charset="0"/>
                <a:ea typeface="Bauhaus-Light" panose="02020500000000000000" pitchFamily="18" charset="0"/>
                <a:cs typeface="Bauhaus-Light" panose="02020500000000000000" pitchFamily="18" charset="0"/>
              </a:rPr>
              <a:t>Công nghệ in 3D</a:t>
            </a:r>
            <a:r>
              <a:rPr lang="en-US">
                <a:latin typeface="Bauhaus-Light" panose="02020500000000000000" pitchFamily="18" charset="0"/>
                <a:ea typeface="Bauhaus-Light" panose="02020500000000000000" pitchFamily="18" charset="0"/>
                <a:cs typeface="Bauhaus-Light" panose="02020500000000000000" pitchFamily="18" charset="0"/>
              </a:rPr>
              <a:t>: tạo ra các vật bằng việc in các lớp từ bản vẽ 3D.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en-US">
              <a:latin typeface="Bauhaus-Light" panose="02020500000000000000" pitchFamily="18" charset="0"/>
              <a:ea typeface="Bauhaus-Light" panose="02020500000000000000" pitchFamily="18" charset="0"/>
              <a:cs typeface="Bauhaus-Light" panose="02020500000000000000" pitchFamily="18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b="1">
                <a:latin typeface="Bauhaus-Light" panose="02020500000000000000" pitchFamily="18" charset="0"/>
                <a:ea typeface="Bauhaus-Light" panose="02020500000000000000" pitchFamily="18" charset="0"/>
                <a:cs typeface="Bauhaus-Light" panose="02020500000000000000" pitchFamily="18" charset="0"/>
              </a:rPr>
              <a:t>Vật liệu mới</a:t>
            </a:r>
            <a:r>
              <a:rPr lang="en-US">
                <a:latin typeface="Bauhaus-Light" panose="02020500000000000000" pitchFamily="18" charset="0"/>
                <a:ea typeface="Bauhaus-Light" panose="02020500000000000000" pitchFamily="18" charset="0"/>
                <a:cs typeface="Bauhaus-Light" panose="02020500000000000000" pitchFamily="18" charset="0"/>
              </a:rPr>
              <a:t>: mang những thuốc tính từng bị coi là viễn tưởng như nhẹ hơn, bền hơn, có khả năng tái chế và dễ thích ứng.</a:t>
            </a:r>
          </a:p>
          <a:p>
            <a:pPr algn="just"/>
            <a:endParaRPr lang="en-US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5E8C32-209A-4258-BBB3-2C79F71CD4C5}"/>
              </a:ext>
            </a:extLst>
          </p:cNvPr>
          <p:cNvSpPr txBox="1"/>
          <p:nvPr/>
        </p:nvSpPr>
        <p:spPr>
          <a:xfrm>
            <a:off x="-2087022" y="207932"/>
            <a:ext cx="1589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Lợi</a:t>
            </a:r>
            <a:r>
              <a:rPr lang="en-US" sz="4000" b="1" dirty="0"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 </a:t>
            </a:r>
            <a:r>
              <a:rPr lang="en-US" sz="4000" b="1" dirty="0" err="1"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ích</a:t>
            </a:r>
            <a:endParaRPr lang="vi-VN" sz="4000" b="1" dirty="0">
              <a:latin typeface="Bauhaus-Light" panose="02020500000000000000" pitchFamily="18" charset="-93"/>
              <a:ea typeface="Bauhaus-Light" panose="02020500000000000000" pitchFamily="18" charset="-93"/>
              <a:cs typeface="Bauhaus-Light" panose="02020500000000000000" pitchFamily="18" charset="-93"/>
            </a:endParaRPr>
          </a:p>
        </p:txBody>
      </p:sp>
    </p:spTree>
    <p:extLst>
      <p:ext uri="{BB962C8B-B14F-4D97-AF65-F5344CB8AC3E}">
        <p14:creationId xmlns:p14="http://schemas.microsoft.com/office/powerpoint/2010/main" val="32281590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0 L -0.39774 0 " pathEditMode="relative" rAng="0" ptsTypes="AA">
                                      <p:cBhvr>
                                        <p:cTn id="14" dur="1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89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4E588C-497D-42F7-BE7E-B39DE7835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50" y="-21965"/>
            <a:ext cx="15094648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82EF894-0849-4261-BBF7-443ABE6AFA24}"/>
              </a:ext>
            </a:extLst>
          </p:cNvPr>
          <p:cNvSpPr txBox="1"/>
          <p:nvPr/>
        </p:nvSpPr>
        <p:spPr>
          <a:xfrm>
            <a:off x="8782875" y="3703008"/>
            <a:ext cx="137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Sản</a:t>
            </a:r>
            <a:r>
              <a:rPr lang="en-US" sz="2000" b="1" dirty="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xuất</a:t>
            </a:r>
            <a:r>
              <a:rPr lang="en-US" sz="2000" b="1" dirty="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nhanh</a:t>
            </a:r>
            <a:r>
              <a:rPr lang="en-US" sz="2000" b="1" dirty="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hơn</a:t>
            </a:r>
            <a:endParaRPr lang="vi-VN" sz="2000" b="1" dirty="0">
              <a:solidFill>
                <a:schemeClr val="bg1"/>
              </a:solidFill>
              <a:latin typeface="Bauhaus-Light" panose="02020500000000000000" pitchFamily="18" charset="-93"/>
              <a:ea typeface="Bauhaus-Light" panose="02020500000000000000" pitchFamily="18" charset="-93"/>
              <a:cs typeface="Bauhaus-Light" panose="02020500000000000000" pitchFamily="18" charset="-93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8A071B-DEC5-49B9-A507-CF93A831078E}"/>
              </a:ext>
            </a:extLst>
          </p:cNvPr>
          <p:cNvSpPr txBox="1"/>
          <p:nvPr/>
        </p:nvSpPr>
        <p:spPr>
          <a:xfrm>
            <a:off x="12463567" y="1830473"/>
            <a:ext cx="1371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Làm</a:t>
            </a:r>
            <a:r>
              <a:rPr lang="en-US" sz="2000" b="1" dirty="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việc</a:t>
            </a:r>
            <a:r>
              <a:rPr lang="en-US" sz="2000" b="1" dirty="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vui</a:t>
            </a:r>
            <a:r>
              <a:rPr lang="en-US" sz="2000" b="1" dirty="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vẻ</a:t>
            </a:r>
            <a:r>
              <a:rPr lang="en-US" sz="2000" b="1" dirty="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hơn</a:t>
            </a:r>
            <a:r>
              <a:rPr lang="en-US" sz="2000" b="1" dirty="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, </a:t>
            </a:r>
            <a:r>
              <a:rPr lang="en-US" sz="2000" b="1" dirty="0" err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không</a:t>
            </a:r>
            <a:r>
              <a:rPr lang="en-US" sz="2000" b="1" dirty="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bị</a:t>
            </a:r>
            <a:r>
              <a:rPr lang="en-US" sz="2000" b="1" dirty="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nhàm</a:t>
            </a:r>
            <a:r>
              <a:rPr lang="en-US" sz="2000" b="1" dirty="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chám</a:t>
            </a:r>
            <a:endParaRPr lang="vi-VN" sz="2000" b="1" dirty="0">
              <a:solidFill>
                <a:schemeClr val="bg1"/>
              </a:solidFill>
              <a:latin typeface="Bauhaus-Light" panose="02020500000000000000" pitchFamily="18" charset="-93"/>
              <a:ea typeface="Bauhaus-Light" panose="02020500000000000000" pitchFamily="18" charset="-93"/>
              <a:cs typeface="Bauhaus-Light" panose="02020500000000000000" pitchFamily="18" charset="-93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00436C-832A-46BA-A48F-5B8A3578FAC2}"/>
              </a:ext>
            </a:extLst>
          </p:cNvPr>
          <p:cNvSpPr txBox="1"/>
          <p:nvPr/>
        </p:nvSpPr>
        <p:spPr>
          <a:xfrm>
            <a:off x="927489" y="1798838"/>
            <a:ext cx="14728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Kiểm</a:t>
            </a:r>
            <a:r>
              <a:rPr lang="en-US" sz="2000" b="1" dirty="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soát</a:t>
            </a:r>
            <a:r>
              <a:rPr lang="en-US" sz="2000" b="1" dirty="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được</a:t>
            </a:r>
            <a:r>
              <a:rPr lang="en-US" sz="2000" b="1" dirty="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 hang </a:t>
            </a:r>
            <a:r>
              <a:rPr lang="en-US" sz="2000" b="1" dirty="0" err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hóa</a:t>
            </a:r>
            <a:r>
              <a:rPr lang="en-US" sz="2000" b="1" dirty="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từ</a:t>
            </a:r>
            <a:r>
              <a:rPr lang="en-US" sz="2000" b="1" dirty="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đầu</a:t>
            </a:r>
            <a:r>
              <a:rPr lang="en-US" sz="2000" b="1" dirty="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đến</a:t>
            </a:r>
            <a:r>
              <a:rPr lang="en-US" sz="2000" b="1" dirty="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thành</a:t>
            </a:r>
            <a:r>
              <a:rPr lang="en-US" sz="2000" b="1" dirty="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phẩm</a:t>
            </a:r>
            <a:endParaRPr lang="vi-VN" sz="2000" b="1" dirty="0">
              <a:solidFill>
                <a:schemeClr val="bg1"/>
              </a:solidFill>
              <a:latin typeface="Bauhaus-Light" panose="02020500000000000000" pitchFamily="18" charset="-93"/>
              <a:ea typeface="Bauhaus-Light" panose="02020500000000000000" pitchFamily="18" charset="-93"/>
              <a:cs typeface="Bauhaus-Light" panose="02020500000000000000" pitchFamily="18" charset="-93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BAC84A-0FC6-4C8F-BA8F-9A2F313D842E}"/>
              </a:ext>
            </a:extLst>
          </p:cNvPr>
          <p:cNvSpPr txBox="1"/>
          <p:nvPr/>
        </p:nvSpPr>
        <p:spPr>
          <a:xfrm>
            <a:off x="6791212" y="2750744"/>
            <a:ext cx="137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Đảm</a:t>
            </a:r>
            <a:r>
              <a:rPr lang="en-US" sz="2000" b="1" dirty="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bảo</a:t>
            </a:r>
            <a:r>
              <a:rPr lang="en-US" sz="2000" b="1" dirty="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chất</a:t>
            </a:r>
            <a:r>
              <a:rPr lang="en-US" sz="2000" b="1" dirty="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lượng</a:t>
            </a:r>
            <a:endParaRPr lang="vi-VN" sz="2000" b="1" dirty="0">
              <a:solidFill>
                <a:schemeClr val="bg1"/>
              </a:solidFill>
              <a:latin typeface="Bauhaus-Light" panose="02020500000000000000" pitchFamily="18" charset="-93"/>
              <a:ea typeface="Bauhaus-Light" panose="02020500000000000000" pitchFamily="18" charset="-93"/>
              <a:cs typeface="Bauhaus-Light" panose="02020500000000000000" pitchFamily="18" charset="-93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927831-F5A2-4962-AA7B-76F346D0296D}"/>
              </a:ext>
            </a:extLst>
          </p:cNvPr>
          <p:cNvSpPr txBox="1"/>
          <p:nvPr/>
        </p:nvSpPr>
        <p:spPr>
          <a:xfrm>
            <a:off x="3902212" y="1287209"/>
            <a:ext cx="1371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Đưa</a:t>
            </a:r>
            <a:r>
              <a:rPr lang="en-US" sz="2000" b="1" dirty="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 ra </a:t>
            </a:r>
            <a:r>
              <a:rPr lang="en-US" sz="2000" b="1" dirty="0" err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quyết</a:t>
            </a:r>
            <a:r>
              <a:rPr lang="en-US" sz="2000" b="1" dirty="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  </a:t>
            </a:r>
            <a:r>
              <a:rPr lang="en-US" sz="2000" b="1" dirty="0" err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định</a:t>
            </a:r>
            <a:r>
              <a:rPr lang="en-US" sz="2000" b="1" dirty="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tốt</a:t>
            </a:r>
            <a:r>
              <a:rPr lang="en-US" sz="2000" b="1" dirty="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hơn</a:t>
            </a:r>
            <a:r>
              <a:rPr lang="en-US" sz="2000" b="1" dirty="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với</a:t>
            </a:r>
            <a:r>
              <a:rPr lang="en-US" sz="2000" b="1" dirty="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thuật</a:t>
            </a:r>
            <a:r>
              <a:rPr lang="en-US" sz="2000" b="1" dirty="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toán</a:t>
            </a:r>
            <a:r>
              <a:rPr lang="en-US" sz="2000" b="1" dirty="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 Machine Learning</a:t>
            </a:r>
            <a:endParaRPr lang="vi-VN" sz="2000" b="1" dirty="0">
              <a:solidFill>
                <a:schemeClr val="bg1"/>
              </a:solidFill>
              <a:latin typeface="Bauhaus-Light" panose="02020500000000000000" pitchFamily="18" charset="-93"/>
              <a:ea typeface="Bauhaus-Light" panose="02020500000000000000" pitchFamily="18" charset="-93"/>
              <a:cs typeface="Bauhaus-Light" panose="02020500000000000000" pitchFamily="18" charset="-93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958F2A-B0E3-4D2D-9B2D-62DEAD570A58}"/>
              </a:ext>
            </a:extLst>
          </p:cNvPr>
          <p:cNvSpPr txBox="1"/>
          <p:nvPr/>
        </p:nvSpPr>
        <p:spPr>
          <a:xfrm>
            <a:off x="2131854" y="3549120"/>
            <a:ext cx="137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Giảm</a:t>
            </a:r>
            <a:r>
              <a:rPr lang="en-US" sz="2000" b="1" dirty="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 tai </a:t>
            </a:r>
            <a:r>
              <a:rPr lang="en-US" sz="2000" b="1" dirty="0" err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nạn</a:t>
            </a:r>
            <a:r>
              <a:rPr lang="en-US" sz="2000" b="1" dirty="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 lao </a:t>
            </a:r>
            <a:r>
              <a:rPr lang="en-US" sz="2000" b="1" dirty="0" err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động</a:t>
            </a:r>
            <a:endParaRPr lang="vi-VN" sz="2000" b="1" dirty="0">
              <a:solidFill>
                <a:schemeClr val="bg1"/>
              </a:solidFill>
              <a:latin typeface="Bauhaus-Light" panose="02020500000000000000" pitchFamily="18" charset="-93"/>
              <a:ea typeface="Bauhaus-Light" panose="02020500000000000000" pitchFamily="18" charset="-93"/>
              <a:cs typeface="Bauhaus-Light" panose="02020500000000000000" pitchFamily="18" charset="-93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8A2C61-3587-482D-ACFF-731D7A87405B}"/>
              </a:ext>
            </a:extLst>
          </p:cNvPr>
          <p:cNvSpPr txBox="1"/>
          <p:nvPr/>
        </p:nvSpPr>
        <p:spPr>
          <a:xfrm>
            <a:off x="10914985" y="3672494"/>
            <a:ext cx="1371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Giảm</a:t>
            </a:r>
            <a:r>
              <a:rPr lang="en-US" sz="2000" b="1" dirty="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 chi </a:t>
            </a:r>
            <a:r>
              <a:rPr lang="en-US" sz="2000" b="1" dirty="0" err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phí</a:t>
            </a:r>
            <a:r>
              <a:rPr lang="en-US" sz="2000" b="1" dirty="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, </a:t>
            </a:r>
            <a:r>
              <a:rPr lang="en-US" sz="2000" b="1" dirty="0" err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tăng</a:t>
            </a:r>
            <a:r>
              <a:rPr lang="en-US" sz="2000" b="1" dirty="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thị</a:t>
            </a:r>
            <a:r>
              <a:rPr lang="en-US" sz="2000" b="1" dirty="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phần</a:t>
            </a:r>
            <a:r>
              <a:rPr lang="en-US" sz="2000" b="1" dirty="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, </a:t>
            </a:r>
            <a:r>
              <a:rPr lang="en-US" sz="2000" b="1" dirty="0" err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lợi</a:t>
            </a:r>
            <a:r>
              <a:rPr lang="en-US" sz="2000" b="1" dirty="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nhuận</a:t>
            </a:r>
            <a:r>
              <a:rPr lang="en-US" sz="2000" b="1" dirty="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, </a:t>
            </a:r>
            <a:r>
              <a:rPr lang="en-US" sz="2000" b="1" dirty="0" err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hàng</a:t>
            </a:r>
            <a:r>
              <a:rPr lang="en-US" sz="2000" b="1" dirty="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hóa</a:t>
            </a:r>
            <a:r>
              <a:rPr lang="en-US" sz="2000" b="1" dirty="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giảm</a:t>
            </a:r>
            <a:r>
              <a:rPr lang="en-US" sz="2000" b="1" dirty="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giá</a:t>
            </a:r>
            <a:r>
              <a:rPr lang="en-US" sz="2000" b="1" dirty="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thành</a:t>
            </a:r>
            <a:r>
              <a:rPr lang="en-US" sz="2000" b="1" dirty="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, </a:t>
            </a:r>
            <a:r>
              <a:rPr lang="en-US" sz="2000" b="1" dirty="0" err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tăng</a:t>
            </a:r>
            <a:r>
              <a:rPr lang="en-US" sz="2000" b="1" dirty="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chất</a:t>
            </a:r>
            <a:r>
              <a:rPr lang="en-US" sz="2000" b="1" dirty="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lượng</a:t>
            </a:r>
            <a:endParaRPr lang="vi-VN" sz="2000" b="1" dirty="0">
              <a:solidFill>
                <a:schemeClr val="bg1"/>
              </a:solidFill>
              <a:latin typeface="Bauhaus-Light" panose="02020500000000000000" pitchFamily="18" charset="-93"/>
              <a:ea typeface="Bauhaus-Light" panose="02020500000000000000" pitchFamily="18" charset="-93"/>
              <a:cs typeface="Bauhaus-Light" panose="02020500000000000000" pitchFamily="18" charset="-93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FD80E9-525B-40AC-BFEB-21F6E30988F9}"/>
              </a:ext>
            </a:extLst>
          </p:cNvPr>
          <p:cNvSpPr txBox="1"/>
          <p:nvPr/>
        </p:nvSpPr>
        <p:spPr>
          <a:xfrm>
            <a:off x="5345252" y="3672494"/>
            <a:ext cx="137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Bảo</a:t>
            </a:r>
            <a:r>
              <a:rPr lang="en-US" sz="2000" b="1" dirty="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vệ</a:t>
            </a:r>
            <a:r>
              <a:rPr lang="en-US" sz="2000" b="1" dirty="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môi</a:t>
            </a:r>
            <a:r>
              <a:rPr lang="en-US" sz="2000" b="1" dirty="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trường</a:t>
            </a:r>
            <a:r>
              <a:rPr lang="en-US" sz="2000" b="1" dirty="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hơn</a:t>
            </a:r>
            <a:endParaRPr lang="vi-VN" sz="2000" b="1" dirty="0">
              <a:solidFill>
                <a:schemeClr val="bg1"/>
              </a:solidFill>
              <a:latin typeface="Bauhaus-Light" panose="02020500000000000000" pitchFamily="18" charset="-93"/>
              <a:ea typeface="Bauhaus-Light" panose="02020500000000000000" pitchFamily="18" charset="-93"/>
              <a:cs typeface="Bauhaus-Light" panose="02020500000000000000" pitchFamily="18" charset="-93"/>
            </a:endParaRP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23FE1B0D-AB73-4AC0-9FF0-96C79D41118B}"/>
              </a:ext>
            </a:extLst>
          </p:cNvPr>
          <p:cNvSpPr/>
          <p:nvPr/>
        </p:nvSpPr>
        <p:spPr>
          <a:xfrm flipH="1">
            <a:off x="-23150" y="289662"/>
            <a:ext cx="3076498" cy="626156"/>
          </a:xfrm>
          <a:prstGeom prst="rect">
            <a:avLst/>
          </a:prstGeom>
          <a:gradFill>
            <a:gsLst>
              <a:gs pos="38100">
                <a:schemeClr val="bg1">
                  <a:alpha val="80000"/>
                </a:schemeClr>
              </a:gs>
              <a:gs pos="0">
                <a:schemeClr val="accent1">
                  <a:lumMod val="45000"/>
                  <a:lumOff val="55000"/>
                  <a:alpha val="0"/>
                </a:schemeClr>
              </a:gs>
              <a:gs pos="100000">
                <a:schemeClr val="bg1">
                  <a:alpha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id="{D98690E7-8A98-4E79-A660-0A4C669FAC4A}"/>
              </a:ext>
            </a:extLst>
          </p:cNvPr>
          <p:cNvSpPr txBox="1"/>
          <p:nvPr/>
        </p:nvSpPr>
        <p:spPr>
          <a:xfrm>
            <a:off x="413109" y="207932"/>
            <a:ext cx="1589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Lợi</a:t>
            </a:r>
            <a:r>
              <a:rPr lang="en-US" sz="4000" b="1" dirty="0"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 </a:t>
            </a:r>
            <a:r>
              <a:rPr lang="en-US" sz="4000" b="1" dirty="0" err="1"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ích</a:t>
            </a:r>
            <a:endParaRPr lang="vi-VN" sz="4000" b="1" dirty="0">
              <a:latin typeface="Bauhaus-Light" panose="02020500000000000000" pitchFamily="18" charset="-93"/>
              <a:ea typeface="Bauhaus-Light" panose="02020500000000000000" pitchFamily="18" charset="-93"/>
              <a:cs typeface="Bauhaus-Light" panose="02020500000000000000" pitchFamily="18" charset="-93"/>
            </a:endParaRPr>
          </a:p>
        </p:txBody>
      </p:sp>
      <p:sp>
        <p:nvSpPr>
          <p:cNvPr id="24" name="Freeform: Shape 19">
            <a:extLst>
              <a:ext uri="{FF2B5EF4-FFF2-40B4-BE49-F238E27FC236}">
                <a16:creationId xmlns:a16="http://schemas.microsoft.com/office/drawing/2014/main" id="{6C084EF5-A0A1-46A3-81A2-95C1EE476470}"/>
              </a:ext>
            </a:extLst>
          </p:cNvPr>
          <p:cNvSpPr/>
          <p:nvPr/>
        </p:nvSpPr>
        <p:spPr>
          <a:xfrm>
            <a:off x="9851312" y="-21965"/>
            <a:ext cx="5224509" cy="6857998"/>
          </a:xfrm>
          <a:custGeom>
            <a:avLst/>
            <a:gdLst>
              <a:gd name="connsiteX0" fmla="*/ 1272288 w 5224509"/>
              <a:gd name="connsiteY0" fmla="*/ 0 h 6857998"/>
              <a:gd name="connsiteX1" fmla="*/ 5224509 w 5224509"/>
              <a:gd name="connsiteY1" fmla="*/ 0 h 6857998"/>
              <a:gd name="connsiteX2" fmla="*/ 5224509 w 5224509"/>
              <a:gd name="connsiteY2" fmla="*/ 6857998 h 6857998"/>
              <a:gd name="connsiteX3" fmla="*/ 0 w 5224509"/>
              <a:gd name="connsiteY3" fmla="*/ 6857998 h 6857998"/>
              <a:gd name="connsiteX4" fmla="*/ 1272288 w 5224509"/>
              <a:gd name="connsiteY4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4509" h="6857998">
                <a:moveTo>
                  <a:pt x="1272288" y="0"/>
                </a:moveTo>
                <a:lnTo>
                  <a:pt x="5224509" y="0"/>
                </a:lnTo>
                <a:lnTo>
                  <a:pt x="5224509" y="6857998"/>
                </a:lnTo>
                <a:lnTo>
                  <a:pt x="0" y="6857998"/>
                </a:lnTo>
                <a:lnTo>
                  <a:pt x="127228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52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7.40741E-7 L -0.6309 0.00347 " pathEditMode="relative" rAng="0" ptsTypes="AA">
                                      <p:cBhvr>
                                        <p:cTn id="13" dur="2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545" y="16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22222E-6 L -0.6309 0.00347 " pathEditMode="relative" rAng="0" ptsTypes="AA">
                                      <p:cBhvr>
                                        <p:cTn id="15" dur="24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545" y="16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22222E-6 L -0.6309 0.00347 " pathEditMode="relative" rAng="0" ptsTypes="AA">
                                      <p:cBhvr>
                                        <p:cTn id="23" dur="2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545" y="162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5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22222E-6 L -0.6309 0.00347 " pathEditMode="relative" rAng="0" ptsTypes="AA">
                                      <p:cBhvr>
                                        <p:cTn id="28" dur="2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545" y="16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5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22222E-6 L -0.6309 0.00347 " pathEditMode="relative" rAng="0" ptsTypes="AA">
                                      <p:cBhvr>
                                        <p:cTn id="33" dur="24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545" y="16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5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98 -0.00162 L -0.6309 0.00347 " pathEditMode="relative" rAng="0" ptsTypes="AA">
                                      <p:cBhvr>
                                        <p:cTn id="38" dur="2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955" y="255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5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0.00139 L -0.6309 0.00208 " pathEditMode="relative" rAng="0" ptsTypes="AA">
                                      <p:cBhvr>
                                        <p:cTn id="43" dur="2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545" y="16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5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8148E-6 L -0.6309 0.00347 " pathEditMode="relative" rAng="0" ptsTypes="AA">
                                      <p:cBhvr>
                                        <p:cTn id="48" dur="2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545" y="16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2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5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7 L -0.6309 0.00347 " pathEditMode="relative" rAng="0" ptsTypes="AA">
                                      <p:cBhvr>
                                        <p:cTn id="53" dur="2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545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5" grpId="0"/>
      <p:bldP spid="15" grpId="1"/>
      <p:bldP spid="17" grpId="0"/>
      <p:bldP spid="17" grpId="1"/>
      <p:bldP spid="19" grpId="0"/>
      <p:bldP spid="19" grpId="1"/>
      <p:bldP spid="20" grpId="0"/>
      <p:bldP spid="20" grpId="1"/>
      <p:bldP spid="21" grpId="0"/>
      <p:bldP spid="21" grpId="1"/>
      <p:bldP spid="29" grpId="0"/>
      <p:bldP spid="29" grpId="1"/>
      <p:bldP spid="30" grpId="0"/>
      <p:bldP spid="30" grpId="1"/>
      <p:bldP spid="18" grpId="0" animBg="1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C9BE64E-035E-4C9A-9B0C-D63ACDCA679C}"/>
              </a:ext>
            </a:extLst>
          </p:cNvPr>
          <p:cNvSpPr txBox="1"/>
          <p:nvPr/>
        </p:nvSpPr>
        <p:spPr>
          <a:xfrm>
            <a:off x="321735" y="1234976"/>
            <a:ext cx="35763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err="1">
                <a:latin typeface="Bauhaus-Light" panose="02020500000000000000" pitchFamily="18" charset="0"/>
                <a:ea typeface="Bauhaus-Light" panose="02020500000000000000" pitchFamily="18" charset="0"/>
                <a:cs typeface="Bauhaus-Light" panose="02020500000000000000" pitchFamily="18" charset="0"/>
              </a:rPr>
              <a:t>Thách</a:t>
            </a:r>
            <a:r>
              <a:rPr lang="en-US" sz="7200" b="1" dirty="0">
                <a:latin typeface="Bauhaus-Light" panose="02020500000000000000" pitchFamily="18" charset="0"/>
                <a:ea typeface="Bauhaus-Light" panose="02020500000000000000" pitchFamily="18" charset="0"/>
                <a:cs typeface="Bauhaus-Light" panose="02020500000000000000" pitchFamily="18" charset="0"/>
              </a:rPr>
              <a:t> </a:t>
            </a:r>
            <a:r>
              <a:rPr lang="en-US" sz="7200" b="1" dirty="0" err="1">
                <a:latin typeface="Bauhaus-Light" panose="02020500000000000000" pitchFamily="18" charset="0"/>
                <a:ea typeface="Bauhaus-Light" panose="02020500000000000000" pitchFamily="18" charset="0"/>
                <a:cs typeface="Bauhaus-Light" panose="02020500000000000000" pitchFamily="18" charset="0"/>
              </a:rPr>
              <a:t>thức</a:t>
            </a:r>
            <a:endParaRPr lang="en-US" sz="7200" b="1" dirty="0">
              <a:latin typeface="Bauhaus-Light" panose="02020500000000000000" pitchFamily="18" charset="0"/>
              <a:ea typeface="Bauhaus-Light" panose="02020500000000000000" pitchFamily="18" charset="0"/>
              <a:cs typeface="Bauhaus-Light" panose="02020500000000000000" pitchFamily="18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64E9F96-E6CB-439D-B568-9C6BB68504F1}"/>
              </a:ext>
            </a:extLst>
          </p:cNvPr>
          <p:cNvSpPr/>
          <p:nvPr/>
        </p:nvSpPr>
        <p:spPr>
          <a:xfrm>
            <a:off x="3919491" y="0"/>
            <a:ext cx="5224509" cy="6857998"/>
          </a:xfrm>
          <a:custGeom>
            <a:avLst/>
            <a:gdLst>
              <a:gd name="connsiteX0" fmla="*/ 1272288 w 5224509"/>
              <a:gd name="connsiteY0" fmla="*/ 0 h 6857998"/>
              <a:gd name="connsiteX1" fmla="*/ 5224509 w 5224509"/>
              <a:gd name="connsiteY1" fmla="*/ 0 h 6857998"/>
              <a:gd name="connsiteX2" fmla="*/ 5224509 w 5224509"/>
              <a:gd name="connsiteY2" fmla="*/ 6857998 h 6857998"/>
              <a:gd name="connsiteX3" fmla="*/ 0 w 5224509"/>
              <a:gd name="connsiteY3" fmla="*/ 6857998 h 6857998"/>
              <a:gd name="connsiteX4" fmla="*/ 1272288 w 5224509"/>
              <a:gd name="connsiteY4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4509" h="6857998">
                <a:moveTo>
                  <a:pt x="1272288" y="0"/>
                </a:moveTo>
                <a:lnTo>
                  <a:pt x="5224509" y="0"/>
                </a:lnTo>
                <a:lnTo>
                  <a:pt x="5224509" y="6857998"/>
                </a:lnTo>
                <a:lnTo>
                  <a:pt x="0" y="6857998"/>
                </a:lnTo>
                <a:lnTo>
                  <a:pt x="127228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E55F76-145F-4652-A42A-4EE5B632AF32}"/>
              </a:ext>
            </a:extLst>
          </p:cNvPr>
          <p:cNvSpPr txBox="1"/>
          <p:nvPr/>
        </p:nvSpPr>
        <p:spPr>
          <a:xfrm>
            <a:off x="5328167" y="3428999"/>
            <a:ext cx="3108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>
                <a:solidFill>
                  <a:schemeClr val="bg1"/>
                </a:solidFill>
                <a:latin typeface="Bauhaus-Light" panose="02020500000000000000" pitchFamily="18" charset="0"/>
                <a:ea typeface="Bauhaus-Light" panose="02020500000000000000" pitchFamily="18" charset="0"/>
                <a:cs typeface="Bauhaus-Light" panose="02020500000000000000" pitchFamily="18" charset="0"/>
              </a:rPr>
              <a:t>Rủi ro</a:t>
            </a:r>
            <a:endParaRPr lang="en-US" sz="7200" b="1" dirty="0">
              <a:solidFill>
                <a:schemeClr val="bg1"/>
              </a:solidFill>
              <a:latin typeface="Bauhaus-Light" panose="02020500000000000000" pitchFamily="18" charset="0"/>
              <a:ea typeface="Bauhaus-Light" panose="02020500000000000000" pitchFamily="18" charset="0"/>
              <a:cs typeface="Bauhaus-Light" panose="02020500000000000000" pitchFamily="18" charset="0"/>
            </a:endParaRPr>
          </a:p>
        </p:txBody>
      </p:sp>
      <p:sp>
        <p:nvSpPr>
          <p:cNvPr id="16" name="Google Shape;85;p13">
            <a:extLst>
              <a:ext uri="{FF2B5EF4-FFF2-40B4-BE49-F238E27FC236}">
                <a16:creationId xmlns:a16="http://schemas.microsoft.com/office/drawing/2014/main" id="{76CEE5A6-D5A8-4EE5-80DE-540274595660}"/>
              </a:ext>
            </a:extLst>
          </p:cNvPr>
          <p:cNvSpPr txBox="1"/>
          <p:nvPr/>
        </p:nvSpPr>
        <p:spPr>
          <a:xfrm>
            <a:off x="-641017" y="17237389"/>
            <a:ext cx="9078144" cy="924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5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Vs</a:t>
            </a:r>
            <a:endParaRPr/>
          </a:p>
        </p:txBody>
      </p:sp>
      <p:sp>
        <p:nvSpPr>
          <p:cNvPr id="17" name="Google Shape;86;p13">
            <a:extLst>
              <a:ext uri="{FF2B5EF4-FFF2-40B4-BE49-F238E27FC236}">
                <a16:creationId xmlns:a16="http://schemas.microsoft.com/office/drawing/2014/main" id="{501771D1-44C6-4AA7-8DDE-695013AF7D89}"/>
              </a:ext>
            </a:extLst>
          </p:cNvPr>
          <p:cNvSpPr/>
          <p:nvPr/>
        </p:nvSpPr>
        <p:spPr>
          <a:xfrm>
            <a:off x="-11093028" y="-5189695"/>
            <a:ext cx="11093028" cy="10379389"/>
          </a:xfrm>
          <a:custGeom>
            <a:avLst/>
            <a:gdLst/>
            <a:ahLst/>
            <a:cxnLst/>
            <a:rect l="l" t="t" r="r" b="b"/>
            <a:pathLst>
              <a:path w="7119258" h="6570617" extrusionOk="0">
                <a:moveTo>
                  <a:pt x="2651760" y="1619795"/>
                </a:moveTo>
                <a:lnTo>
                  <a:pt x="1841863" y="1123406"/>
                </a:lnTo>
                <a:lnTo>
                  <a:pt x="2103120" y="1554480"/>
                </a:lnTo>
                <a:lnTo>
                  <a:pt x="1136469" y="1515292"/>
                </a:lnTo>
                <a:lnTo>
                  <a:pt x="1254035" y="2272937"/>
                </a:lnTo>
                <a:lnTo>
                  <a:pt x="352698" y="2286000"/>
                </a:lnTo>
                <a:lnTo>
                  <a:pt x="679269" y="3148149"/>
                </a:lnTo>
                <a:lnTo>
                  <a:pt x="0" y="3997235"/>
                </a:lnTo>
                <a:lnTo>
                  <a:pt x="653143" y="4376057"/>
                </a:lnTo>
                <a:lnTo>
                  <a:pt x="248195" y="4846320"/>
                </a:lnTo>
                <a:lnTo>
                  <a:pt x="914400" y="5146766"/>
                </a:lnTo>
                <a:lnTo>
                  <a:pt x="770709" y="5342709"/>
                </a:lnTo>
                <a:lnTo>
                  <a:pt x="235132" y="5917475"/>
                </a:lnTo>
                <a:lnTo>
                  <a:pt x="1188720" y="5786846"/>
                </a:lnTo>
                <a:lnTo>
                  <a:pt x="979715" y="5969726"/>
                </a:lnTo>
                <a:lnTo>
                  <a:pt x="1384663" y="5891349"/>
                </a:lnTo>
                <a:lnTo>
                  <a:pt x="1240972" y="6270172"/>
                </a:lnTo>
                <a:lnTo>
                  <a:pt x="1619795" y="6008915"/>
                </a:lnTo>
                <a:lnTo>
                  <a:pt x="1815738" y="6570617"/>
                </a:lnTo>
                <a:lnTo>
                  <a:pt x="1959429" y="6048103"/>
                </a:lnTo>
                <a:lnTo>
                  <a:pt x="3200400" y="6439989"/>
                </a:lnTo>
                <a:lnTo>
                  <a:pt x="3331029" y="5708469"/>
                </a:lnTo>
                <a:lnTo>
                  <a:pt x="4558938" y="5891349"/>
                </a:lnTo>
                <a:lnTo>
                  <a:pt x="4598126" y="5512526"/>
                </a:lnTo>
                <a:lnTo>
                  <a:pt x="5865223" y="5812972"/>
                </a:lnTo>
                <a:lnTo>
                  <a:pt x="5551715" y="5473337"/>
                </a:lnTo>
                <a:lnTo>
                  <a:pt x="6727372" y="5812972"/>
                </a:lnTo>
                <a:lnTo>
                  <a:pt x="6648995" y="4794069"/>
                </a:lnTo>
                <a:lnTo>
                  <a:pt x="7119258" y="4167052"/>
                </a:lnTo>
                <a:lnTo>
                  <a:pt x="6936378" y="3709852"/>
                </a:lnTo>
                <a:lnTo>
                  <a:pt x="6962503" y="2599509"/>
                </a:lnTo>
                <a:lnTo>
                  <a:pt x="6361612" y="2403566"/>
                </a:lnTo>
                <a:lnTo>
                  <a:pt x="6296298" y="1580606"/>
                </a:lnTo>
                <a:lnTo>
                  <a:pt x="6113418" y="1685109"/>
                </a:lnTo>
                <a:lnTo>
                  <a:pt x="6021978" y="783772"/>
                </a:lnTo>
                <a:lnTo>
                  <a:pt x="5434149" y="927463"/>
                </a:lnTo>
                <a:lnTo>
                  <a:pt x="5956663" y="0"/>
                </a:lnTo>
                <a:lnTo>
                  <a:pt x="4284618" y="587829"/>
                </a:lnTo>
                <a:lnTo>
                  <a:pt x="3997235" y="182880"/>
                </a:lnTo>
                <a:lnTo>
                  <a:pt x="3304903" y="1162595"/>
                </a:lnTo>
                <a:lnTo>
                  <a:pt x="2926080" y="169817"/>
                </a:lnTo>
                <a:lnTo>
                  <a:pt x="2730138" y="1123406"/>
                </a:lnTo>
                <a:lnTo>
                  <a:pt x="2259875" y="770709"/>
                </a:lnTo>
                <a:lnTo>
                  <a:pt x="2651760" y="1619795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87;p13">
            <a:extLst>
              <a:ext uri="{FF2B5EF4-FFF2-40B4-BE49-F238E27FC236}">
                <a16:creationId xmlns:a16="http://schemas.microsoft.com/office/drawing/2014/main" id="{3F74352F-9C4F-4310-A98E-589B0C0C6410}"/>
              </a:ext>
            </a:extLst>
          </p:cNvPr>
          <p:cNvSpPr/>
          <p:nvPr/>
        </p:nvSpPr>
        <p:spPr>
          <a:xfrm>
            <a:off x="12845998" y="6045200"/>
            <a:ext cx="17407096" cy="10379389"/>
          </a:xfrm>
          <a:custGeom>
            <a:avLst/>
            <a:gdLst/>
            <a:ahLst/>
            <a:cxnLst/>
            <a:rect l="l" t="t" r="r" b="b"/>
            <a:pathLst>
              <a:path w="6134100" h="3657600" extrusionOk="0">
                <a:moveTo>
                  <a:pt x="99060" y="2232660"/>
                </a:moveTo>
                <a:lnTo>
                  <a:pt x="76200" y="1379220"/>
                </a:lnTo>
                <a:lnTo>
                  <a:pt x="487680" y="899160"/>
                </a:lnTo>
                <a:lnTo>
                  <a:pt x="861060" y="342900"/>
                </a:lnTo>
                <a:lnTo>
                  <a:pt x="1379220" y="30480"/>
                </a:lnTo>
                <a:lnTo>
                  <a:pt x="1584960" y="0"/>
                </a:lnTo>
                <a:lnTo>
                  <a:pt x="2621280" y="15240"/>
                </a:lnTo>
                <a:lnTo>
                  <a:pt x="2720340" y="327660"/>
                </a:lnTo>
                <a:lnTo>
                  <a:pt x="3108960" y="144780"/>
                </a:lnTo>
                <a:lnTo>
                  <a:pt x="3710940" y="160020"/>
                </a:lnTo>
                <a:lnTo>
                  <a:pt x="3802380" y="274320"/>
                </a:lnTo>
                <a:lnTo>
                  <a:pt x="4808220" y="297180"/>
                </a:lnTo>
                <a:lnTo>
                  <a:pt x="5478780" y="381000"/>
                </a:lnTo>
                <a:lnTo>
                  <a:pt x="5547360" y="952500"/>
                </a:lnTo>
                <a:lnTo>
                  <a:pt x="6134100" y="1028700"/>
                </a:lnTo>
                <a:lnTo>
                  <a:pt x="6035040" y="3566160"/>
                </a:lnTo>
                <a:lnTo>
                  <a:pt x="3573780" y="3657600"/>
                </a:lnTo>
                <a:lnTo>
                  <a:pt x="2148840" y="3581400"/>
                </a:lnTo>
                <a:lnTo>
                  <a:pt x="1531620" y="3649980"/>
                </a:lnTo>
                <a:lnTo>
                  <a:pt x="274320" y="3451860"/>
                </a:lnTo>
                <a:lnTo>
                  <a:pt x="0" y="2933700"/>
                </a:lnTo>
                <a:lnTo>
                  <a:pt x="99060" y="223266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5669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E367A56-8B59-4593-AACF-69D8EFD503C3}"/>
              </a:ext>
            </a:extLst>
          </p:cNvPr>
          <p:cNvSpPr/>
          <p:nvPr/>
        </p:nvSpPr>
        <p:spPr>
          <a:xfrm>
            <a:off x="10460973" y="2"/>
            <a:ext cx="5224509" cy="6857998"/>
          </a:xfrm>
          <a:custGeom>
            <a:avLst/>
            <a:gdLst>
              <a:gd name="connsiteX0" fmla="*/ 1272288 w 5224509"/>
              <a:gd name="connsiteY0" fmla="*/ 0 h 6857998"/>
              <a:gd name="connsiteX1" fmla="*/ 5224509 w 5224509"/>
              <a:gd name="connsiteY1" fmla="*/ 0 h 6857998"/>
              <a:gd name="connsiteX2" fmla="*/ 5224509 w 5224509"/>
              <a:gd name="connsiteY2" fmla="*/ 6857998 h 6857998"/>
              <a:gd name="connsiteX3" fmla="*/ 0 w 5224509"/>
              <a:gd name="connsiteY3" fmla="*/ 6857998 h 6857998"/>
              <a:gd name="connsiteX4" fmla="*/ 1272288 w 5224509"/>
              <a:gd name="connsiteY4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4509" h="6857998">
                <a:moveTo>
                  <a:pt x="1272288" y="0"/>
                </a:moveTo>
                <a:lnTo>
                  <a:pt x="5224509" y="0"/>
                </a:lnTo>
                <a:lnTo>
                  <a:pt x="5224509" y="6857998"/>
                </a:lnTo>
                <a:lnTo>
                  <a:pt x="0" y="6857998"/>
                </a:lnTo>
                <a:lnTo>
                  <a:pt x="127228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C81201-76F8-4C8B-AFC3-584060403AAA}"/>
              </a:ext>
            </a:extLst>
          </p:cNvPr>
          <p:cNvSpPr txBox="1"/>
          <p:nvPr/>
        </p:nvSpPr>
        <p:spPr>
          <a:xfrm>
            <a:off x="-4114800" y="1222276"/>
            <a:ext cx="35763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Thách</a:t>
            </a:r>
            <a:r>
              <a:rPr lang="en-US" sz="7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72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thức</a:t>
            </a:r>
            <a:endParaRPr lang="en-US" sz="7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4CCC1C-0160-4956-B0D3-C17B392945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320"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3" name="Google Shape;93;p14"/>
          <p:cNvSpPr/>
          <p:nvPr/>
        </p:nvSpPr>
        <p:spPr>
          <a:xfrm>
            <a:off x="1485900" y="342900"/>
            <a:ext cx="6172200" cy="6172200"/>
          </a:xfrm>
          <a:prstGeom prst="ellipse">
            <a:avLst/>
          </a:prstGeom>
          <a:noFill/>
          <a:ln w="127000" cap="rnd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  <a:effectLst>
            <a:glow rad="266700">
              <a:srgbClr val="00B0F0">
                <a:alpha val="51000"/>
              </a:srgbClr>
            </a:glo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4"/>
          <p:cNvSpPr/>
          <p:nvPr/>
        </p:nvSpPr>
        <p:spPr>
          <a:xfrm>
            <a:off x="-201082" y="886120"/>
            <a:ext cx="4424256" cy="4139634"/>
          </a:xfrm>
          <a:custGeom>
            <a:avLst/>
            <a:gdLst/>
            <a:ahLst/>
            <a:cxnLst/>
            <a:rect l="l" t="t" r="r" b="b"/>
            <a:pathLst>
              <a:path w="7119258" h="6570617" extrusionOk="0">
                <a:moveTo>
                  <a:pt x="2651760" y="1619795"/>
                </a:moveTo>
                <a:lnTo>
                  <a:pt x="1841863" y="1123406"/>
                </a:lnTo>
                <a:lnTo>
                  <a:pt x="2103120" y="1554480"/>
                </a:lnTo>
                <a:lnTo>
                  <a:pt x="1136469" y="1515292"/>
                </a:lnTo>
                <a:lnTo>
                  <a:pt x="1254035" y="2272937"/>
                </a:lnTo>
                <a:lnTo>
                  <a:pt x="352698" y="2286000"/>
                </a:lnTo>
                <a:lnTo>
                  <a:pt x="679269" y="3148149"/>
                </a:lnTo>
                <a:lnTo>
                  <a:pt x="0" y="3997235"/>
                </a:lnTo>
                <a:lnTo>
                  <a:pt x="653143" y="4376057"/>
                </a:lnTo>
                <a:lnTo>
                  <a:pt x="248195" y="4846320"/>
                </a:lnTo>
                <a:lnTo>
                  <a:pt x="914400" y="5146766"/>
                </a:lnTo>
                <a:lnTo>
                  <a:pt x="770709" y="5342709"/>
                </a:lnTo>
                <a:lnTo>
                  <a:pt x="235132" y="5917475"/>
                </a:lnTo>
                <a:lnTo>
                  <a:pt x="1188720" y="5786846"/>
                </a:lnTo>
                <a:lnTo>
                  <a:pt x="979715" y="5969726"/>
                </a:lnTo>
                <a:lnTo>
                  <a:pt x="1384663" y="5891349"/>
                </a:lnTo>
                <a:lnTo>
                  <a:pt x="1240972" y="6270172"/>
                </a:lnTo>
                <a:lnTo>
                  <a:pt x="1619795" y="6008915"/>
                </a:lnTo>
                <a:lnTo>
                  <a:pt x="1815738" y="6570617"/>
                </a:lnTo>
                <a:lnTo>
                  <a:pt x="1959429" y="6048103"/>
                </a:lnTo>
                <a:lnTo>
                  <a:pt x="3200400" y="6439989"/>
                </a:lnTo>
                <a:lnTo>
                  <a:pt x="3331029" y="5708469"/>
                </a:lnTo>
                <a:lnTo>
                  <a:pt x="4558938" y="5891349"/>
                </a:lnTo>
                <a:lnTo>
                  <a:pt x="4598126" y="5512526"/>
                </a:lnTo>
                <a:lnTo>
                  <a:pt x="5865223" y="5812972"/>
                </a:lnTo>
                <a:lnTo>
                  <a:pt x="5551715" y="5473337"/>
                </a:lnTo>
                <a:lnTo>
                  <a:pt x="6727372" y="5812972"/>
                </a:lnTo>
                <a:lnTo>
                  <a:pt x="6648995" y="4794069"/>
                </a:lnTo>
                <a:lnTo>
                  <a:pt x="7119258" y="4167052"/>
                </a:lnTo>
                <a:lnTo>
                  <a:pt x="6936378" y="3709852"/>
                </a:lnTo>
                <a:lnTo>
                  <a:pt x="6962503" y="2599509"/>
                </a:lnTo>
                <a:lnTo>
                  <a:pt x="6361612" y="2403566"/>
                </a:lnTo>
                <a:lnTo>
                  <a:pt x="6296298" y="1580606"/>
                </a:lnTo>
                <a:lnTo>
                  <a:pt x="6113418" y="1685109"/>
                </a:lnTo>
                <a:lnTo>
                  <a:pt x="6021978" y="783772"/>
                </a:lnTo>
                <a:lnTo>
                  <a:pt x="5434149" y="927463"/>
                </a:lnTo>
                <a:lnTo>
                  <a:pt x="5956663" y="0"/>
                </a:lnTo>
                <a:lnTo>
                  <a:pt x="4284618" y="587829"/>
                </a:lnTo>
                <a:lnTo>
                  <a:pt x="3997235" y="182880"/>
                </a:lnTo>
                <a:lnTo>
                  <a:pt x="3304903" y="1162595"/>
                </a:lnTo>
                <a:lnTo>
                  <a:pt x="2926080" y="169817"/>
                </a:lnTo>
                <a:lnTo>
                  <a:pt x="2730138" y="1123406"/>
                </a:lnTo>
                <a:lnTo>
                  <a:pt x="2259875" y="770709"/>
                </a:lnTo>
                <a:lnTo>
                  <a:pt x="2651760" y="1619795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  <a:effectLst>
            <a:softEdge rad="12700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4283195" y="1752601"/>
            <a:ext cx="4800784" cy="2862580"/>
          </a:xfrm>
          <a:custGeom>
            <a:avLst/>
            <a:gdLst/>
            <a:ahLst/>
            <a:cxnLst/>
            <a:rect l="l" t="t" r="r" b="b"/>
            <a:pathLst>
              <a:path w="6134100" h="3657600" extrusionOk="0">
                <a:moveTo>
                  <a:pt x="99060" y="2232660"/>
                </a:moveTo>
                <a:lnTo>
                  <a:pt x="76200" y="1379220"/>
                </a:lnTo>
                <a:lnTo>
                  <a:pt x="487680" y="899160"/>
                </a:lnTo>
                <a:lnTo>
                  <a:pt x="861060" y="342900"/>
                </a:lnTo>
                <a:lnTo>
                  <a:pt x="1379220" y="30480"/>
                </a:lnTo>
                <a:lnTo>
                  <a:pt x="1584960" y="0"/>
                </a:lnTo>
                <a:lnTo>
                  <a:pt x="2621280" y="15240"/>
                </a:lnTo>
                <a:lnTo>
                  <a:pt x="2720340" y="327660"/>
                </a:lnTo>
                <a:lnTo>
                  <a:pt x="3108960" y="144780"/>
                </a:lnTo>
                <a:lnTo>
                  <a:pt x="3710940" y="160020"/>
                </a:lnTo>
                <a:lnTo>
                  <a:pt x="3802380" y="274320"/>
                </a:lnTo>
                <a:lnTo>
                  <a:pt x="4808220" y="297180"/>
                </a:lnTo>
                <a:lnTo>
                  <a:pt x="5478780" y="381000"/>
                </a:lnTo>
                <a:lnTo>
                  <a:pt x="5547360" y="952500"/>
                </a:lnTo>
                <a:lnTo>
                  <a:pt x="6134100" y="1028700"/>
                </a:lnTo>
                <a:lnTo>
                  <a:pt x="6035040" y="3566160"/>
                </a:lnTo>
                <a:lnTo>
                  <a:pt x="3573780" y="3657600"/>
                </a:lnTo>
                <a:lnTo>
                  <a:pt x="2148840" y="3581400"/>
                </a:lnTo>
                <a:lnTo>
                  <a:pt x="1531620" y="3649980"/>
                </a:lnTo>
                <a:lnTo>
                  <a:pt x="274320" y="3451860"/>
                </a:lnTo>
                <a:lnTo>
                  <a:pt x="0" y="2933700"/>
                </a:lnTo>
                <a:lnTo>
                  <a:pt x="99060" y="223266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  <a:effectLst>
            <a:softEdge rad="19050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257670" y="2644170"/>
            <a:ext cx="205105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0" i="0" u="none" strike="noStrike" cap="none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Brush Script MT" panose="03060802040406070304" pitchFamily="66" charset="0"/>
                <a:cs typeface="Sanskrit Text" panose="020B0502040204020203" pitchFamily="18" charset="0"/>
                <a:sym typeface="Arial"/>
              </a:rPr>
              <a:t>Vs</a:t>
            </a:r>
            <a:endParaRPr sz="1600" dirty="0">
              <a:solidFill>
                <a:schemeClr val="accent4">
                  <a:lumMod val="60000"/>
                  <a:lumOff val="40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Brush Script MT" panose="03060802040406070304" pitchFamily="66" charset="0"/>
              <a:cs typeface="Sanskrit Text" panose="020B05020402040202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446F2B-DAB1-413C-B159-90FC52CE7491}"/>
              </a:ext>
            </a:extLst>
          </p:cNvPr>
          <p:cNvSpPr txBox="1"/>
          <p:nvPr/>
        </p:nvSpPr>
        <p:spPr>
          <a:xfrm>
            <a:off x="11958320" y="3393806"/>
            <a:ext cx="3108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Rủi</a:t>
            </a:r>
            <a:r>
              <a:rPr lang="en-US" sz="7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72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</a:t>
            </a:r>
            <a:endParaRPr lang="en-US" sz="7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3000">
        <p159:morph option="byWord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">
            <a:hlinkClick r:id="" action="ppaction://media"/>
            <a:extLst>
              <a:ext uri="{FF2B5EF4-FFF2-40B4-BE49-F238E27FC236}">
                <a16:creationId xmlns:a16="http://schemas.microsoft.com/office/drawing/2014/main" id="{6815D355-BC5D-46F4-82FD-7D380A58775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0.625"/>
                </p14:media>
              </p:ext>
            </p:extLst>
          </p:nvPr>
        </p:nvPicPr>
        <p:blipFill rotWithShape="1">
          <a:blip r:embed="rId4">
            <a:lum bright="70000" contrast="-70000"/>
          </a:blip>
          <a:srcRect l="13021" r="8852"/>
          <a:stretch>
            <a:fillRect/>
          </a:stretch>
        </p:blipFill>
        <p:spPr>
          <a:xfrm>
            <a:off x="-7682" y="-8071"/>
            <a:ext cx="9144000" cy="6858000"/>
          </a:xfrm>
          <a:prstGeom prst="rect">
            <a:avLst/>
          </a:prstGeom>
        </p:spPr>
      </p:pic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E2A0731D-F634-4300-AF34-65E9120A9152}"/>
              </a:ext>
            </a:extLst>
          </p:cNvPr>
          <p:cNvSpPr/>
          <p:nvPr/>
        </p:nvSpPr>
        <p:spPr>
          <a:xfrm>
            <a:off x="12733236" y="8786164"/>
            <a:ext cx="5111415" cy="2030777"/>
          </a:xfrm>
          <a:custGeom>
            <a:avLst/>
            <a:gdLst>
              <a:gd name="connsiteX0" fmla="*/ 6722172 w 6722172"/>
              <a:gd name="connsiteY0" fmla="*/ 0 h 2553012"/>
              <a:gd name="connsiteX1" fmla="*/ 5485111 w 6722172"/>
              <a:gd name="connsiteY1" fmla="*/ 1640900 h 2553012"/>
              <a:gd name="connsiteX2" fmla="*/ 1983904 w 6722172"/>
              <a:gd name="connsiteY2" fmla="*/ 2553012 h 2553012"/>
              <a:gd name="connsiteX3" fmla="*/ 1983538 w 6722172"/>
              <a:gd name="connsiteY3" fmla="*/ 2552252 h 2553012"/>
              <a:gd name="connsiteX4" fmla="*/ 873095 w 6722172"/>
              <a:gd name="connsiteY4" fmla="*/ 1891344 h 2553012"/>
              <a:gd name="connsiteX5" fmla="*/ 743974 w 6722172"/>
              <a:gd name="connsiteY5" fmla="*/ 1897864 h 2553012"/>
              <a:gd name="connsiteX6" fmla="*/ 702271 w 6722172"/>
              <a:gd name="connsiteY6" fmla="*/ 1904229 h 2553012"/>
              <a:gd name="connsiteX7" fmla="*/ 623800 w 6722172"/>
              <a:gd name="connsiteY7" fmla="*/ 1912057 h 2553012"/>
              <a:gd name="connsiteX8" fmla="*/ 0 w 6722172"/>
              <a:gd name="connsiteY8" fmla="*/ 2008428 h 2553012"/>
              <a:gd name="connsiteX9" fmla="*/ 6722172 w 6722172"/>
              <a:gd name="connsiteY9" fmla="*/ 0 h 255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22172" h="2553012">
                <a:moveTo>
                  <a:pt x="6722172" y="0"/>
                </a:moveTo>
                <a:lnTo>
                  <a:pt x="5485111" y="1640900"/>
                </a:lnTo>
                <a:lnTo>
                  <a:pt x="1983904" y="2553012"/>
                </a:lnTo>
                <a:lnTo>
                  <a:pt x="1983538" y="2552252"/>
                </a:lnTo>
                <a:cubicBezTo>
                  <a:pt x="1769686" y="2158585"/>
                  <a:pt x="1352600" y="1891344"/>
                  <a:pt x="873095" y="1891344"/>
                </a:cubicBezTo>
                <a:cubicBezTo>
                  <a:pt x="829504" y="1891344"/>
                  <a:pt x="786428" y="1893553"/>
                  <a:pt x="743974" y="1897864"/>
                </a:cubicBezTo>
                <a:lnTo>
                  <a:pt x="702271" y="1904229"/>
                </a:lnTo>
                <a:lnTo>
                  <a:pt x="623800" y="1912057"/>
                </a:lnTo>
                <a:cubicBezTo>
                  <a:pt x="469539" y="1931148"/>
                  <a:pt x="274009" y="1967735"/>
                  <a:pt x="0" y="2008428"/>
                </a:cubicBezTo>
                <a:lnTo>
                  <a:pt x="6722172" y="0"/>
                </a:lnTo>
                <a:close/>
              </a:path>
            </a:pathLst>
          </a:custGeom>
          <a:gradFill flip="none" rotWithShape="1">
            <a:gsLst>
              <a:gs pos="25000">
                <a:srgbClr val="DCECC9"/>
              </a:gs>
              <a:gs pos="46000">
                <a:srgbClr val="46AACE"/>
              </a:gs>
              <a:gs pos="100000">
                <a:srgbClr val="1C2B7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vi-V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8E9A7B54-5FC6-45CC-80D4-C8E406D20182}"/>
              </a:ext>
            </a:extLst>
          </p:cNvPr>
          <p:cNvSpPr/>
          <p:nvPr/>
        </p:nvSpPr>
        <p:spPr>
          <a:xfrm>
            <a:off x="14260987" y="10261624"/>
            <a:ext cx="2520360" cy="1070806"/>
          </a:xfrm>
          <a:custGeom>
            <a:avLst/>
            <a:gdLst>
              <a:gd name="connsiteX0" fmla="*/ 3314599 w 3314599"/>
              <a:gd name="connsiteY0" fmla="*/ 0 h 1346175"/>
              <a:gd name="connsiteX1" fmla="*/ 2577588 w 3314599"/>
              <a:gd name="connsiteY1" fmla="*/ 977609 h 1346175"/>
              <a:gd name="connsiteX2" fmla="*/ 124404 w 3314599"/>
              <a:gd name="connsiteY2" fmla="*/ 1346175 h 1346175"/>
              <a:gd name="connsiteX3" fmla="*/ 126770 w 3314599"/>
              <a:gd name="connsiteY3" fmla="*/ 1299322 h 1346175"/>
              <a:gd name="connsiteX4" fmla="*/ 27528 w 3314599"/>
              <a:gd name="connsiteY4" fmla="*/ 807758 h 1346175"/>
              <a:gd name="connsiteX5" fmla="*/ 0 w 3314599"/>
              <a:gd name="connsiteY5" fmla="*/ 750613 h 1346175"/>
              <a:gd name="connsiteX6" fmla="*/ 3314599 w 3314599"/>
              <a:gd name="connsiteY6" fmla="*/ 0 h 1346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14599" h="1346175">
                <a:moveTo>
                  <a:pt x="3314599" y="0"/>
                </a:moveTo>
                <a:lnTo>
                  <a:pt x="2577588" y="977609"/>
                </a:lnTo>
                <a:lnTo>
                  <a:pt x="124404" y="1346175"/>
                </a:lnTo>
                <a:lnTo>
                  <a:pt x="126770" y="1299322"/>
                </a:lnTo>
                <a:cubicBezTo>
                  <a:pt x="126770" y="1124957"/>
                  <a:pt x="91433" y="958845"/>
                  <a:pt x="27528" y="807758"/>
                </a:cubicBezTo>
                <a:lnTo>
                  <a:pt x="0" y="750613"/>
                </a:lnTo>
                <a:lnTo>
                  <a:pt x="3314599" y="0"/>
                </a:lnTo>
                <a:close/>
              </a:path>
            </a:pathLst>
          </a:custGeom>
          <a:gradFill flip="none" rotWithShape="1">
            <a:gsLst>
              <a:gs pos="0">
                <a:srgbClr val="DCECC9"/>
              </a:gs>
              <a:gs pos="46000">
                <a:srgbClr val="46AACE"/>
              </a:gs>
              <a:gs pos="92000">
                <a:srgbClr val="1C2B7F"/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vi-V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7F2F9E99-3B18-4BB8-B731-0F64FAB6DA24}"/>
              </a:ext>
            </a:extLst>
          </p:cNvPr>
          <p:cNvSpPr/>
          <p:nvPr/>
        </p:nvSpPr>
        <p:spPr>
          <a:xfrm>
            <a:off x="14185507" y="11172252"/>
            <a:ext cx="1939585" cy="695573"/>
          </a:xfrm>
          <a:custGeom>
            <a:avLst/>
            <a:gdLst>
              <a:gd name="connsiteX0" fmla="*/ 2550805 w 2550805"/>
              <a:gd name="connsiteY0" fmla="*/ 0 h 874447"/>
              <a:gd name="connsiteX1" fmla="*/ 1894229 w 2550805"/>
              <a:gd name="connsiteY1" fmla="*/ 870915 h 874447"/>
              <a:gd name="connsiteX2" fmla="*/ 0 w 2550805"/>
              <a:gd name="connsiteY2" fmla="*/ 874447 h 874447"/>
              <a:gd name="connsiteX3" fmla="*/ 10358 w 2550805"/>
              <a:gd name="connsiteY3" fmla="*/ 860595 h 874447"/>
              <a:gd name="connsiteX4" fmla="*/ 219515 w 2550805"/>
              <a:gd name="connsiteY4" fmla="*/ 283637 h 874447"/>
              <a:gd name="connsiteX5" fmla="*/ 221027 w 2550805"/>
              <a:gd name="connsiteY5" fmla="*/ 253705 h 874447"/>
              <a:gd name="connsiteX6" fmla="*/ 2550805 w 2550805"/>
              <a:gd name="connsiteY6" fmla="*/ 0 h 874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50805" h="874447">
                <a:moveTo>
                  <a:pt x="2550805" y="0"/>
                </a:moveTo>
                <a:lnTo>
                  <a:pt x="1894229" y="870915"/>
                </a:lnTo>
                <a:lnTo>
                  <a:pt x="0" y="874447"/>
                </a:lnTo>
                <a:lnTo>
                  <a:pt x="10358" y="860595"/>
                </a:lnTo>
                <a:cubicBezTo>
                  <a:pt x="123831" y="692634"/>
                  <a:pt x="197958" y="495906"/>
                  <a:pt x="219515" y="283637"/>
                </a:cubicBezTo>
                <a:lnTo>
                  <a:pt x="221027" y="253705"/>
                </a:lnTo>
                <a:lnTo>
                  <a:pt x="2550805" y="0"/>
                </a:lnTo>
                <a:close/>
              </a:path>
            </a:pathLst>
          </a:custGeom>
          <a:gradFill flip="none" rotWithShape="1">
            <a:gsLst>
              <a:gs pos="0">
                <a:srgbClr val="DCECC9"/>
              </a:gs>
              <a:gs pos="46000">
                <a:srgbClr val="46AACE"/>
              </a:gs>
              <a:gs pos="100000">
                <a:srgbClr val="1C2B7F"/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vi-VN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94DEB121-FE4B-4795-A03B-12E542A33968}"/>
              </a:ext>
            </a:extLst>
          </p:cNvPr>
          <p:cNvSpPr/>
          <p:nvPr/>
        </p:nvSpPr>
        <p:spPr>
          <a:xfrm>
            <a:off x="13574787" y="11911565"/>
            <a:ext cx="1956468" cy="920826"/>
          </a:xfrm>
          <a:custGeom>
            <a:avLst/>
            <a:gdLst>
              <a:gd name="connsiteX0" fmla="*/ 762053 w 2573008"/>
              <a:gd name="connsiteY0" fmla="*/ 0 h 1157626"/>
              <a:gd name="connsiteX1" fmla="*/ 2573008 w 2573008"/>
              <a:gd name="connsiteY1" fmla="*/ 106483 h 1157626"/>
              <a:gd name="connsiteX2" fmla="*/ 1780560 w 2573008"/>
              <a:gd name="connsiteY2" fmla="*/ 1157626 h 1157626"/>
              <a:gd name="connsiteX3" fmla="*/ 0 w 2573008"/>
              <a:gd name="connsiteY3" fmla="*/ 465468 h 1157626"/>
              <a:gd name="connsiteX4" fmla="*/ 20857 w 2573008"/>
              <a:gd name="connsiteY4" fmla="*/ 462285 h 1157626"/>
              <a:gd name="connsiteX5" fmla="*/ 740833 w 2573008"/>
              <a:gd name="connsiteY5" fmla="*/ 28377 h 1157626"/>
              <a:gd name="connsiteX6" fmla="*/ 762053 w 2573008"/>
              <a:gd name="connsiteY6" fmla="*/ 0 h 1157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3008" h="1157626">
                <a:moveTo>
                  <a:pt x="762053" y="0"/>
                </a:moveTo>
                <a:lnTo>
                  <a:pt x="2573008" y="106483"/>
                </a:lnTo>
                <a:lnTo>
                  <a:pt x="1780560" y="1157626"/>
                </a:lnTo>
                <a:lnTo>
                  <a:pt x="0" y="465468"/>
                </a:lnTo>
                <a:lnTo>
                  <a:pt x="20857" y="462285"/>
                </a:lnTo>
                <a:cubicBezTo>
                  <a:pt x="308591" y="403407"/>
                  <a:pt x="560679" y="246675"/>
                  <a:pt x="740833" y="28377"/>
                </a:cubicBezTo>
                <a:lnTo>
                  <a:pt x="762053" y="0"/>
                </a:lnTo>
                <a:close/>
              </a:path>
            </a:pathLst>
          </a:custGeom>
          <a:gradFill flip="none" rotWithShape="1">
            <a:gsLst>
              <a:gs pos="20000">
                <a:srgbClr val="DCECC9"/>
              </a:gs>
              <a:gs pos="46000">
                <a:srgbClr val="46AACE"/>
              </a:gs>
              <a:gs pos="82000">
                <a:srgbClr val="1C2B7F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vi-V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AD9024A7-57B7-4BFF-9567-771086B1E977}"/>
              </a:ext>
            </a:extLst>
          </p:cNvPr>
          <p:cNvSpPr/>
          <p:nvPr/>
        </p:nvSpPr>
        <p:spPr>
          <a:xfrm>
            <a:off x="9299267" y="12146057"/>
            <a:ext cx="5481185" cy="1867755"/>
          </a:xfrm>
          <a:custGeom>
            <a:avLst/>
            <a:gdLst>
              <a:gd name="connsiteX0" fmla="*/ 0 w 7428387"/>
              <a:gd name="connsiteY0" fmla="*/ 0 h 3042548"/>
              <a:gd name="connsiteX1" fmla="*/ 5764677 w 7428387"/>
              <a:gd name="connsiteY1" fmla="*/ 905237 h 3042548"/>
              <a:gd name="connsiteX2" fmla="*/ 7428387 w 7428387"/>
              <a:gd name="connsiteY2" fmla="*/ 1664588 h 3042548"/>
              <a:gd name="connsiteX3" fmla="*/ 7401784 w 7428387"/>
              <a:gd name="connsiteY3" fmla="*/ 1668123 h 3042548"/>
              <a:gd name="connsiteX4" fmla="*/ 7291812 w 7428387"/>
              <a:gd name="connsiteY4" fmla="*/ 1651339 h 3042548"/>
              <a:gd name="connsiteX5" fmla="*/ 7122363 w 7428387"/>
              <a:gd name="connsiteY5" fmla="*/ 1642783 h 3042548"/>
              <a:gd name="connsiteX6" fmla="*/ 5498733 w 7428387"/>
              <a:gd name="connsiteY6" fmla="*/ 2966079 h 3042548"/>
              <a:gd name="connsiteX7" fmla="*/ 5487063 w 7428387"/>
              <a:gd name="connsiteY7" fmla="*/ 3042548 h 3042548"/>
              <a:gd name="connsiteX8" fmla="*/ 5483814 w 7428387"/>
              <a:gd name="connsiteY8" fmla="*/ 3026828 h 3042548"/>
              <a:gd name="connsiteX9" fmla="*/ 0 w 7428387"/>
              <a:gd name="connsiteY9" fmla="*/ 0 h 3042548"/>
              <a:gd name="connsiteX0" fmla="*/ 0 w 7196894"/>
              <a:gd name="connsiteY0" fmla="*/ 0 h 2371217"/>
              <a:gd name="connsiteX1" fmla="*/ 5533184 w 7196894"/>
              <a:gd name="connsiteY1" fmla="*/ 233906 h 2371217"/>
              <a:gd name="connsiteX2" fmla="*/ 7196894 w 7196894"/>
              <a:gd name="connsiteY2" fmla="*/ 993257 h 2371217"/>
              <a:gd name="connsiteX3" fmla="*/ 7170291 w 7196894"/>
              <a:gd name="connsiteY3" fmla="*/ 996792 h 2371217"/>
              <a:gd name="connsiteX4" fmla="*/ 7060319 w 7196894"/>
              <a:gd name="connsiteY4" fmla="*/ 980008 h 2371217"/>
              <a:gd name="connsiteX5" fmla="*/ 6890870 w 7196894"/>
              <a:gd name="connsiteY5" fmla="*/ 971452 h 2371217"/>
              <a:gd name="connsiteX6" fmla="*/ 5267240 w 7196894"/>
              <a:gd name="connsiteY6" fmla="*/ 2294748 h 2371217"/>
              <a:gd name="connsiteX7" fmla="*/ 5255570 w 7196894"/>
              <a:gd name="connsiteY7" fmla="*/ 2371217 h 2371217"/>
              <a:gd name="connsiteX8" fmla="*/ 5252321 w 7196894"/>
              <a:gd name="connsiteY8" fmla="*/ 2355497 h 2371217"/>
              <a:gd name="connsiteX9" fmla="*/ 0 w 7196894"/>
              <a:gd name="connsiteY9" fmla="*/ 0 h 2371217"/>
              <a:gd name="connsiteX0" fmla="*/ 0 w 7243192"/>
              <a:gd name="connsiteY0" fmla="*/ 541598 h 2137311"/>
              <a:gd name="connsiteX1" fmla="*/ 5579482 w 7243192"/>
              <a:gd name="connsiteY1" fmla="*/ 0 h 2137311"/>
              <a:gd name="connsiteX2" fmla="*/ 7243192 w 7243192"/>
              <a:gd name="connsiteY2" fmla="*/ 759351 h 2137311"/>
              <a:gd name="connsiteX3" fmla="*/ 7216589 w 7243192"/>
              <a:gd name="connsiteY3" fmla="*/ 762886 h 2137311"/>
              <a:gd name="connsiteX4" fmla="*/ 7106617 w 7243192"/>
              <a:gd name="connsiteY4" fmla="*/ 746102 h 2137311"/>
              <a:gd name="connsiteX5" fmla="*/ 6937168 w 7243192"/>
              <a:gd name="connsiteY5" fmla="*/ 737546 h 2137311"/>
              <a:gd name="connsiteX6" fmla="*/ 5313538 w 7243192"/>
              <a:gd name="connsiteY6" fmla="*/ 2060842 h 2137311"/>
              <a:gd name="connsiteX7" fmla="*/ 5301868 w 7243192"/>
              <a:gd name="connsiteY7" fmla="*/ 2137311 h 2137311"/>
              <a:gd name="connsiteX8" fmla="*/ 5298619 w 7243192"/>
              <a:gd name="connsiteY8" fmla="*/ 2121591 h 2137311"/>
              <a:gd name="connsiteX9" fmla="*/ 0 w 7243192"/>
              <a:gd name="connsiteY9" fmla="*/ 541598 h 2137311"/>
              <a:gd name="connsiteX0" fmla="*/ 0 w 7023273"/>
              <a:gd name="connsiteY0" fmla="*/ 0 h 2405941"/>
              <a:gd name="connsiteX1" fmla="*/ 5359563 w 7023273"/>
              <a:gd name="connsiteY1" fmla="*/ 268630 h 2405941"/>
              <a:gd name="connsiteX2" fmla="*/ 7023273 w 7023273"/>
              <a:gd name="connsiteY2" fmla="*/ 1027981 h 2405941"/>
              <a:gd name="connsiteX3" fmla="*/ 6996670 w 7023273"/>
              <a:gd name="connsiteY3" fmla="*/ 1031516 h 2405941"/>
              <a:gd name="connsiteX4" fmla="*/ 6886698 w 7023273"/>
              <a:gd name="connsiteY4" fmla="*/ 1014732 h 2405941"/>
              <a:gd name="connsiteX5" fmla="*/ 6717249 w 7023273"/>
              <a:gd name="connsiteY5" fmla="*/ 1006176 h 2405941"/>
              <a:gd name="connsiteX6" fmla="*/ 5093619 w 7023273"/>
              <a:gd name="connsiteY6" fmla="*/ 2329472 h 2405941"/>
              <a:gd name="connsiteX7" fmla="*/ 5081949 w 7023273"/>
              <a:gd name="connsiteY7" fmla="*/ 2405941 h 2405941"/>
              <a:gd name="connsiteX8" fmla="*/ 5078700 w 7023273"/>
              <a:gd name="connsiteY8" fmla="*/ 2390221 h 2405941"/>
              <a:gd name="connsiteX9" fmla="*/ 0 w 7023273"/>
              <a:gd name="connsiteY9" fmla="*/ 0 h 2405941"/>
              <a:gd name="connsiteX0" fmla="*/ 0 w 7208468"/>
              <a:gd name="connsiteY0" fmla="*/ 0 h 2348067"/>
              <a:gd name="connsiteX1" fmla="*/ 5544758 w 7208468"/>
              <a:gd name="connsiteY1" fmla="*/ 210756 h 2348067"/>
              <a:gd name="connsiteX2" fmla="*/ 7208468 w 7208468"/>
              <a:gd name="connsiteY2" fmla="*/ 970107 h 2348067"/>
              <a:gd name="connsiteX3" fmla="*/ 7181865 w 7208468"/>
              <a:gd name="connsiteY3" fmla="*/ 973642 h 2348067"/>
              <a:gd name="connsiteX4" fmla="*/ 7071893 w 7208468"/>
              <a:gd name="connsiteY4" fmla="*/ 956858 h 2348067"/>
              <a:gd name="connsiteX5" fmla="*/ 6902444 w 7208468"/>
              <a:gd name="connsiteY5" fmla="*/ 948302 h 2348067"/>
              <a:gd name="connsiteX6" fmla="*/ 5278814 w 7208468"/>
              <a:gd name="connsiteY6" fmla="*/ 2271598 h 2348067"/>
              <a:gd name="connsiteX7" fmla="*/ 5267144 w 7208468"/>
              <a:gd name="connsiteY7" fmla="*/ 2348067 h 2348067"/>
              <a:gd name="connsiteX8" fmla="*/ 5263895 w 7208468"/>
              <a:gd name="connsiteY8" fmla="*/ 2332347 h 2348067"/>
              <a:gd name="connsiteX9" fmla="*/ 0 w 7208468"/>
              <a:gd name="connsiteY9" fmla="*/ 0 h 2348067"/>
              <a:gd name="connsiteX0" fmla="*/ 0 w 7208468"/>
              <a:gd name="connsiteY0" fmla="*/ 0 h 2348067"/>
              <a:gd name="connsiteX1" fmla="*/ 5544758 w 7208468"/>
              <a:gd name="connsiteY1" fmla="*/ 210756 h 2348067"/>
              <a:gd name="connsiteX2" fmla="*/ 7208468 w 7208468"/>
              <a:gd name="connsiteY2" fmla="*/ 970107 h 2348067"/>
              <a:gd name="connsiteX3" fmla="*/ 7181865 w 7208468"/>
              <a:gd name="connsiteY3" fmla="*/ 973642 h 2348067"/>
              <a:gd name="connsiteX4" fmla="*/ 7071893 w 7208468"/>
              <a:gd name="connsiteY4" fmla="*/ 956858 h 2348067"/>
              <a:gd name="connsiteX5" fmla="*/ 6902444 w 7208468"/>
              <a:gd name="connsiteY5" fmla="*/ 948302 h 2348067"/>
              <a:gd name="connsiteX6" fmla="*/ 5278814 w 7208468"/>
              <a:gd name="connsiteY6" fmla="*/ 2271598 h 2348067"/>
              <a:gd name="connsiteX7" fmla="*/ 5267144 w 7208468"/>
              <a:gd name="connsiteY7" fmla="*/ 2348067 h 2348067"/>
              <a:gd name="connsiteX8" fmla="*/ 5263895 w 7208468"/>
              <a:gd name="connsiteY8" fmla="*/ 2332347 h 2348067"/>
              <a:gd name="connsiteX9" fmla="*/ 0 w 7208468"/>
              <a:gd name="connsiteY9" fmla="*/ 0 h 2348067"/>
              <a:gd name="connsiteX0" fmla="*/ 0 w 7208468"/>
              <a:gd name="connsiteY0" fmla="*/ 0 h 2348067"/>
              <a:gd name="connsiteX1" fmla="*/ 5544758 w 7208468"/>
              <a:gd name="connsiteY1" fmla="*/ 210756 h 2348067"/>
              <a:gd name="connsiteX2" fmla="*/ 7208468 w 7208468"/>
              <a:gd name="connsiteY2" fmla="*/ 970107 h 2348067"/>
              <a:gd name="connsiteX3" fmla="*/ 7181865 w 7208468"/>
              <a:gd name="connsiteY3" fmla="*/ 973642 h 2348067"/>
              <a:gd name="connsiteX4" fmla="*/ 7071893 w 7208468"/>
              <a:gd name="connsiteY4" fmla="*/ 956858 h 2348067"/>
              <a:gd name="connsiteX5" fmla="*/ 6902444 w 7208468"/>
              <a:gd name="connsiteY5" fmla="*/ 948302 h 2348067"/>
              <a:gd name="connsiteX6" fmla="*/ 5278814 w 7208468"/>
              <a:gd name="connsiteY6" fmla="*/ 2271598 h 2348067"/>
              <a:gd name="connsiteX7" fmla="*/ 5267144 w 7208468"/>
              <a:gd name="connsiteY7" fmla="*/ 2348067 h 2348067"/>
              <a:gd name="connsiteX8" fmla="*/ 5263895 w 7208468"/>
              <a:gd name="connsiteY8" fmla="*/ 2332347 h 2348067"/>
              <a:gd name="connsiteX9" fmla="*/ 0 w 7208468"/>
              <a:gd name="connsiteY9" fmla="*/ 0 h 2348067"/>
              <a:gd name="connsiteX0" fmla="*/ 0 w 7208468"/>
              <a:gd name="connsiteY0" fmla="*/ 0 h 2348067"/>
              <a:gd name="connsiteX1" fmla="*/ 5544758 w 7208468"/>
              <a:gd name="connsiteY1" fmla="*/ 210756 h 2348067"/>
              <a:gd name="connsiteX2" fmla="*/ 7208468 w 7208468"/>
              <a:gd name="connsiteY2" fmla="*/ 970107 h 2348067"/>
              <a:gd name="connsiteX3" fmla="*/ 7181865 w 7208468"/>
              <a:gd name="connsiteY3" fmla="*/ 973642 h 2348067"/>
              <a:gd name="connsiteX4" fmla="*/ 7071893 w 7208468"/>
              <a:gd name="connsiteY4" fmla="*/ 956858 h 2348067"/>
              <a:gd name="connsiteX5" fmla="*/ 6902444 w 7208468"/>
              <a:gd name="connsiteY5" fmla="*/ 948302 h 2348067"/>
              <a:gd name="connsiteX6" fmla="*/ 5278814 w 7208468"/>
              <a:gd name="connsiteY6" fmla="*/ 2271598 h 2348067"/>
              <a:gd name="connsiteX7" fmla="*/ 5267144 w 7208468"/>
              <a:gd name="connsiteY7" fmla="*/ 2348067 h 2348067"/>
              <a:gd name="connsiteX8" fmla="*/ 5263895 w 7208468"/>
              <a:gd name="connsiteY8" fmla="*/ 2332347 h 2348067"/>
              <a:gd name="connsiteX9" fmla="*/ 0 w 7208468"/>
              <a:gd name="connsiteY9" fmla="*/ 0 h 2348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08468" h="2348067">
                <a:moveTo>
                  <a:pt x="0" y="0"/>
                </a:moveTo>
                <a:lnTo>
                  <a:pt x="5544758" y="210756"/>
                </a:lnTo>
                <a:lnTo>
                  <a:pt x="7208468" y="970107"/>
                </a:lnTo>
                <a:lnTo>
                  <a:pt x="7181865" y="973642"/>
                </a:lnTo>
                <a:lnTo>
                  <a:pt x="7071893" y="956858"/>
                </a:lnTo>
                <a:cubicBezTo>
                  <a:pt x="7016180" y="951201"/>
                  <a:pt x="6959651" y="948302"/>
                  <a:pt x="6902444" y="948302"/>
                </a:cubicBezTo>
                <a:cubicBezTo>
                  <a:pt x="6101555" y="948302"/>
                  <a:pt x="5433352" y="1516394"/>
                  <a:pt x="5278814" y="2271598"/>
                </a:cubicBezTo>
                <a:lnTo>
                  <a:pt x="5267144" y="2348067"/>
                </a:lnTo>
                <a:lnTo>
                  <a:pt x="5263895" y="2332347"/>
                </a:lnTo>
                <a:cubicBezTo>
                  <a:pt x="5014488" y="784695"/>
                  <a:pt x="3702281" y="482871"/>
                  <a:pt x="0" y="0"/>
                </a:cubicBezTo>
                <a:close/>
              </a:path>
            </a:pathLst>
          </a:custGeom>
          <a:gradFill flip="none" rotWithShape="1">
            <a:gsLst>
              <a:gs pos="9000">
                <a:srgbClr val="DCECC9"/>
              </a:gs>
              <a:gs pos="43000">
                <a:srgbClr val="46AACE"/>
              </a:gs>
              <a:gs pos="93000">
                <a:srgbClr val="1C2B7F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vi-V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8AD3D7A-8D35-406B-9F61-D7019A0111AA}"/>
              </a:ext>
            </a:extLst>
          </p:cNvPr>
          <p:cNvSpPr/>
          <p:nvPr/>
        </p:nvSpPr>
        <p:spPr>
          <a:xfrm>
            <a:off x="12820757" y="-4272640"/>
            <a:ext cx="5111415" cy="2030777"/>
          </a:xfrm>
          <a:custGeom>
            <a:avLst/>
            <a:gdLst>
              <a:gd name="connsiteX0" fmla="*/ 6722172 w 6722172"/>
              <a:gd name="connsiteY0" fmla="*/ 0 h 2553012"/>
              <a:gd name="connsiteX1" fmla="*/ 5485111 w 6722172"/>
              <a:gd name="connsiteY1" fmla="*/ 1640900 h 2553012"/>
              <a:gd name="connsiteX2" fmla="*/ 1983904 w 6722172"/>
              <a:gd name="connsiteY2" fmla="*/ 2553012 h 2553012"/>
              <a:gd name="connsiteX3" fmla="*/ 1983538 w 6722172"/>
              <a:gd name="connsiteY3" fmla="*/ 2552252 h 2553012"/>
              <a:gd name="connsiteX4" fmla="*/ 873095 w 6722172"/>
              <a:gd name="connsiteY4" fmla="*/ 1891344 h 2553012"/>
              <a:gd name="connsiteX5" fmla="*/ 743974 w 6722172"/>
              <a:gd name="connsiteY5" fmla="*/ 1897864 h 2553012"/>
              <a:gd name="connsiteX6" fmla="*/ 702271 w 6722172"/>
              <a:gd name="connsiteY6" fmla="*/ 1904229 h 2553012"/>
              <a:gd name="connsiteX7" fmla="*/ 623800 w 6722172"/>
              <a:gd name="connsiteY7" fmla="*/ 1912057 h 2553012"/>
              <a:gd name="connsiteX8" fmla="*/ 0 w 6722172"/>
              <a:gd name="connsiteY8" fmla="*/ 2008428 h 2553012"/>
              <a:gd name="connsiteX9" fmla="*/ 6722172 w 6722172"/>
              <a:gd name="connsiteY9" fmla="*/ 0 h 255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22172" h="2553012">
                <a:moveTo>
                  <a:pt x="6722172" y="0"/>
                </a:moveTo>
                <a:lnTo>
                  <a:pt x="5485111" y="1640900"/>
                </a:lnTo>
                <a:lnTo>
                  <a:pt x="1983904" y="2553012"/>
                </a:lnTo>
                <a:lnTo>
                  <a:pt x="1983538" y="2552252"/>
                </a:lnTo>
                <a:cubicBezTo>
                  <a:pt x="1769686" y="2158585"/>
                  <a:pt x="1352600" y="1891344"/>
                  <a:pt x="873095" y="1891344"/>
                </a:cubicBezTo>
                <a:cubicBezTo>
                  <a:pt x="829504" y="1891344"/>
                  <a:pt x="786428" y="1893553"/>
                  <a:pt x="743974" y="1897864"/>
                </a:cubicBezTo>
                <a:lnTo>
                  <a:pt x="702271" y="1904229"/>
                </a:lnTo>
                <a:lnTo>
                  <a:pt x="623800" y="1912057"/>
                </a:lnTo>
                <a:cubicBezTo>
                  <a:pt x="469539" y="1931148"/>
                  <a:pt x="274009" y="1967735"/>
                  <a:pt x="0" y="2008428"/>
                </a:cubicBezTo>
                <a:lnTo>
                  <a:pt x="6722172" y="0"/>
                </a:lnTo>
                <a:close/>
              </a:path>
            </a:pathLst>
          </a:custGeom>
          <a:gradFill flip="none" rotWithShape="1">
            <a:gsLst>
              <a:gs pos="25000">
                <a:srgbClr val="DCECC9"/>
              </a:gs>
              <a:gs pos="46000">
                <a:srgbClr val="46AACE"/>
              </a:gs>
              <a:gs pos="100000">
                <a:srgbClr val="1C2B7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vi-V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C5B2E4-53EC-4F7B-8E12-7DD82C48B1D3}"/>
              </a:ext>
            </a:extLst>
          </p:cNvPr>
          <p:cNvSpPr/>
          <p:nvPr/>
        </p:nvSpPr>
        <p:spPr>
          <a:xfrm>
            <a:off x="13057653" y="-54834"/>
            <a:ext cx="2520360" cy="1070806"/>
          </a:xfrm>
          <a:custGeom>
            <a:avLst/>
            <a:gdLst>
              <a:gd name="connsiteX0" fmla="*/ 3314599 w 3314599"/>
              <a:gd name="connsiteY0" fmla="*/ 0 h 1346175"/>
              <a:gd name="connsiteX1" fmla="*/ 2577588 w 3314599"/>
              <a:gd name="connsiteY1" fmla="*/ 977609 h 1346175"/>
              <a:gd name="connsiteX2" fmla="*/ 124404 w 3314599"/>
              <a:gd name="connsiteY2" fmla="*/ 1346175 h 1346175"/>
              <a:gd name="connsiteX3" fmla="*/ 126770 w 3314599"/>
              <a:gd name="connsiteY3" fmla="*/ 1299322 h 1346175"/>
              <a:gd name="connsiteX4" fmla="*/ 27528 w 3314599"/>
              <a:gd name="connsiteY4" fmla="*/ 807758 h 1346175"/>
              <a:gd name="connsiteX5" fmla="*/ 0 w 3314599"/>
              <a:gd name="connsiteY5" fmla="*/ 750613 h 1346175"/>
              <a:gd name="connsiteX6" fmla="*/ 3314599 w 3314599"/>
              <a:gd name="connsiteY6" fmla="*/ 0 h 1346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14599" h="1346175">
                <a:moveTo>
                  <a:pt x="3314599" y="0"/>
                </a:moveTo>
                <a:lnTo>
                  <a:pt x="2577588" y="977609"/>
                </a:lnTo>
                <a:lnTo>
                  <a:pt x="124404" y="1346175"/>
                </a:lnTo>
                <a:lnTo>
                  <a:pt x="126770" y="1299322"/>
                </a:lnTo>
                <a:cubicBezTo>
                  <a:pt x="126770" y="1124957"/>
                  <a:pt x="91433" y="958845"/>
                  <a:pt x="27528" y="807758"/>
                </a:cubicBezTo>
                <a:lnTo>
                  <a:pt x="0" y="750613"/>
                </a:lnTo>
                <a:lnTo>
                  <a:pt x="3314599" y="0"/>
                </a:lnTo>
                <a:close/>
              </a:path>
            </a:pathLst>
          </a:custGeom>
          <a:gradFill flip="none" rotWithShape="1">
            <a:gsLst>
              <a:gs pos="0">
                <a:srgbClr val="DCECC9"/>
              </a:gs>
              <a:gs pos="46000">
                <a:srgbClr val="46AACE"/>
              </a:gs>
              <a:gs pos="92000">
                <a:srgbClr val="1C2B7F"/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vi-V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BEDAFE7-96E3-481D-B937-6AB5623FBD2E}"/>
              </a:ext>
            </a:extLst>
          </p:cNvPr>
          <p:cNvSpPr/>
          <p:nvPr/>
        </p:nvSpPr>
        <p:spPr>
          <a:xfrm>
            <a:off x="12378248" y="2969779"/>
            <a:ext cx="1939585" cy="695573"/>
          </a:xfrm>
          <a:custGeom>
            <a:avLst/>
            <a:gdLst>
              <a:gd name="connsiteX0" fmla="*/ 2550805 w 2550805"/>
              <a:gd name="connsiteY0" fmla="*/ 0 h 874447"/>
              <a:gd name="connsiteX1" fmla="*/ 1894229 w 2550805"/>
              <a:gd name="connsiteY1" fmla="*/ 870915 h 874447"/>
              <a:gd name="connsiteX2" fmla="*/ 0 w 2550805"/>
              <a:gd name="connsiteY2" fmla="*/ 874447 h 874447"/>
              <a:gd name="connsiteX3" fmla="*/ 10358 w 2550805"/>
              <a:gd name="connsiteY3" fmla="*/ 860595 h 874447"/>
              <a:gd name="connsiteX4" fmla="*/ 219515 w 2550805"/>
              <a:gd name="connsiteY4" fmla="*/ 283637 h 874447"/>
              <a:gd name="connsiteX5" fmla="*/ 221027 w 2550805"/>
              <a:gd name="connsiteY5" fmla="*/ 253705 h 874447"/>
              <a:gd name="connsiteX6" fmla="*/ 2550805 w 2550805"/>
              <a:gd name="connsiteY6" fmla="*/ 0 h 874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50805" h="874447">
                <a:moveTo>
                  <a:pt x="2550805" y="0"/>
                </a:moveTo>
                <a:lnTo>
                  <a:pt x="1894229" y="870915"/>
                </a:lnTo>
                <a:lnTo>
                  <a:pt x="0" y="874447"/>
                </a:lnTo>
                <a:lnTo>
                  <a:pt x="10358" y="860595"/>
                </a:lnTo>
                <a:cubicBezTo>
                  <a:pt x="123831" y="692634"/>
                  <a:pt x="197958" y="495906"/>
                  <a:pt x="219515" y="283637"/>
                </a:cubicBezTo>
                <a:lnTo>
                  <a:pt x="221027" y="253705"/>
                </a:lnTo>
                <a:lnTo>
                  <a:pt x="2550805" y="0"/>
                </a:lnTo>
                <a:close/>
              </a:path>
            </a:pathLst>
          </a:custGeom>
          <a:gradFill flip="none" rotWithShape="1">
            <a:gsLst>
              <a:gs pos="0">
                <a:srgbClr val="DCECC9"/>
              </a:gs>
              <a:gs pos="46000">
                <a:srgbClr val="46AACE"/>
              </a:gs>
              <a:gs pos="100000">
                <a:srgbClr val="1C2B7F"/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vi-V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9B7B064-5E98-47AD-8B08-EDC2423897E9}"/>
              </a:ext>
            </a:extLst>
          </p:cNvPr>
          <p:cNvSpPr/>
          <p:nvPr/>
        </p:nvSpPr>
        <p:spPr>
          <a:xfrm>
            <a:off x="10399138" y="6043295"/>
            <a:ext cx="1956468" cy="920826"/>
          </a:xfrm>
          <a:custGeom>
            <a:avLst/>
            <a:gdLst>
              <a:gd name="connsiteX0" fmla="*/ 762053 w 2573008"/>
              <a:gd name="connsiteY0" fmla="*/ 0 h 1157626"/>
              <a:gd name="connsiteX1" fmla="*/ 2573008 w 2573008"/>
              <a:gd name="connsiteY1" fmla="*/ 106483 h 1157626"/>
              <a:gd name="connsiteX2" fmla="*/ 1780560 w 2573008"/>
              <a:gd name="connsiteY2" fmla="*/ 1157626 h 1157626"/>
              <a:gd name="connsiteX3" fmla="*/ 0 w 2573008"/>
              <a:gd name="connsiteY3" fmla="*/ 465468 h 1157626"/>
              <a:gd name="connsiteX4" fmla="*/ 20857 w 2573008"/>
              <a:gd name="connsiteY4" fmla="*/ 462285 h 1157626"/>
              <a:gd name="connsiteX5" fmla="*/ 740833 w 2573008"/>
              <a:gd name="connsiteY5" fmla="*/ 28377 h 1157626"/>
              <a:gd name="connsiteX6" fmla="*/ 762053 w 2573008"/>
              <a:gd name="connsiteY6" fmla="*/ 0 h 1157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3008" h="1157626">
                <a:moveTo>
                  <a:pt x="762053" y="0"/>
                </a:moveTo>
                <a:lnTo>
                  <a:pt x="2573008" y="106483"/>
                </a:lnTo>
                <a:lnTo>
                  <a:pt x="1780560" y="1157626"/>
                </a:lnTo>
                <a:lnTo>
                  <a:pt x="0" y="465468"/>
                </a:lnTo>
                <a:lnTo>
                  <a:pt x="20857" y="462285"/>
                </a:lnTo>
                <a:cubicBezTo>
                  <a:pt x="308591" y="403407"/>
                  <a:pt x="560679" y="246675"/>
                  <a:pt x="740833" y="28377"/>
                </a:cubicBezTo>
                <a:lnTo>
                  <a:pt x="762053" y="0"/>
                </a:lnTo>
                <a:close/>
              </a:path>
            </a:pathLst>
          </a:custGeom>
          <a:gradFill flip="none" rotWithShape="1">
            <a:gsLst>
              <a:gs pos="20000">
                <a:srgbClr val="DCECC9"/>
              </a:gs>
              <a:gs pos="46000">
                <a:srgbClr val="46AACE"/>
              </a:gs>
              <a:gs pos="82000">
                <a:srgbClr val="1C2B7F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vi-V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2F552AE-795F-49B6-B12D-25DFC8E86461}"/>
              </a:ext>
            </a:extLst>
          </p:cNvPr>
          <p:cNvSpPr/>
          <p:nvPr/>
        </p:nvSpPr>
        <p:spPr>
          <a:xfrm>
            <a:off x="-2733222" y="7852287"/>
            <a:ext cx="5481185" cy="1867755"/>
          </a:xfrm>
          <a:custGeom>
            <a:avLst/>
            <a:gdLst>
              <a:gd name="connsiteX0" fmla="*/ 0 w 7428387"/>
              <a:gd name="connsiteY0" fmla="*/ 0 h 3042548"/>
              <a:gd name="connsiteX1" fmla="*/ 5764677 w 7428387"/>
              <a:gd name="connsiteY1" fmla="*/ 905237 h 3042548"/>
              <a:gd name="connsiteX2" fmla="*/ 7428387 w 7428387"/>
              <a:gd name="connsiteY2" fmla="*/ 1664588 h 3042548"/>
              <a:gd name="connsiteX3" fmla="*/ 7401784 w 7428387"/>
              <a:gd name="connsiteY3" fmla="*/ 1668123 h 3042548"/>
              <a:gd name="connsiteX4" fmla="*/ 7291812 w 7428387"/>
              <a:gd name="connsiteY4" fmla="*/ 1651339 h 3042548"/>
              <a:gd name="connsiteX5" fmla="*/ 7122363 w 7428387"/>
              <a:gd name="connsiteY5" fmla="*/ 1642783 h 3042548"/>
              <a:gd name="connsiteX6" fmla="*/ 5498733 w 7428387"/>
              <a:gd name="connsiteY6" fmla="*/ 2966079 h 3042548"/>
              <a:gd name="connsiteX7" fmla="*/ 5487063 w 7428387"/>
              <a:gd name="connsiteY7" fmla="*/ 3042548 h 3042548"/>
              <a:gd name="connsiteX8" fmla="*/ 5483814 w 7428387"/>
              <a:gd name="connsiteY8" fmla="*/ 3026828 h 3042548"/>
              <a:gd name="connsiteX9" fmla="*/ 0 w 7428387"/>
              <a:gd name="connsiteY9" fmla="*/ 0 h 3042548"/>
              <a:gd name="connsiteX0" fmla="*/ 0 w 7196894"/>
              <a:gd name="connsiteY0" fmla="*/ 0 h 2371217"/>
              <a:gd name="connsiteX1" fmla="*/ 5533184 w 7196894"/>
              <a:gd name="connsiteY1" fmla="*/ 233906 h 2371217"/>
              <a:gd name="connsiteX2" fmla="*/ 7196894 w 7196894"/>
              <a:gd name="connsiteY2" fmla="*/ 993257 h 2371217"/>
              <a:gd name="connsiteX3" fmla="*/ 7170291 w 7196894"/>
              <a:gd name="connsiteY3" fmla="*/ 996792 h 2371217"/>
              <a:gd name="connsiteX4" fmla="*/ 7060319 w 7196894"/>
              <a:gd name="connsiteY4" fmla="*/ 980008 h 2371217"/>
              <a:gd name="connsiteX5" fmla="*/ 6890870 w 7196894"/>
              <a:gd name="connsiteY5" fmla="*/ 971452 h 2371217"/>
              <a:gd name="connsiteX6" fmla="*/ 5267240 w 7196894"/>
              <a:gd name="connsiteY6" fmla="*/ 2294748 h 2371217"/>
              <a:gd name="connsiteX7" fmla="*/ 5255570 w 7196894"/>
              <a:gd name="connsiteY7" fmla="*/ 2371217 h 2371217"/>
              <a:gd name="connsiteX8" fmla="*/ 5252321 w 7196894"/>
              <a:gd name="connsiteY8" fmla="*/ 2355497 h 2371217"/>
              <a:gd name="connsiteX9" fmla="*/ 0 w 7196894"/>
              <a:gd name="connsiteY9" fmla="*/ 0 h 2371217"/>
              <a:gd name="connsiteX0" fmla="*/ 0 w 7243192"/>
              <a:gd name="connsiteY0" fmla="*/ 541598 h 2137311"/>
              <a:gd name="connsiteX1" fmla="*/ 5579482 w 7243192"/>
              <a:gd name="connsiteY1" fmla="*/ 0 h 2137311"/>
              <a:gd name="connsiteX2" fmla="*/ 7243192 w 7243192"/>
              <a:gd name="connsiteY2" fmla="*/ 759351 h 2137311"/>
              <a:gd name="connsiteX3" fmla="*/ 7216589 w 7243192"/>
              <a:gd name="connsiteY3" fmla="*/ 762886 h 2137311"/>
              <a:gd name="connsiteX4" fmla="*/ 7106617 w 7243192"/>
              <a:gd name="connsiteY4" fmla="*/ 746102 h 2137311"/>
              <a:gd name="connsiteX5" fmla="*/ 6937168 w 7243192"/>
              <a:gd name="connsiteY5" fmla="*/ 737546 h 2137311"/>
              <a:gd name="connsiteX6" fmla="*/ 5313538 w 7243192"/>
              <a:gd name="connsiteY6" fmla="*/ 2060842 h 2137311"/>
              <a:gd name="connsiteX7" fmla="*/ 5301868 w 7243192"/>
              <a:gd name="connsiteY7" fmla="*/ 2137311 h 2137311"/>
              <a:gd name="connsiteX8" fmla="*/ 5298619 w 7243192"/>
              <a:gd name="connsiteY8" fmla="*/ 2121591 h 2137311"/>
              <a:gd name="connsiteX9" fmla="*/ 0 w 7243192"/>
              <a:gd name="connsiteY9" fmla="*/ 541598 h 2137311"/>
              <a:gd name="connsiteX0" fmla="*/ 0 w 7023273"/>
              <a:gd name="connsiteY0" fmla="*/ 0 h 2405941"/>
              <a:gd name="connsiteX1" fmla="*/ 5359563 w 7023273"/>
              <a:gd name="connsiteY1" fmla="*/ 268630 h 2405941"/>
              <a:gd name="connsiteX2" fmla="*/ 7023273 w 7023273"/>
              <a:gd name="connsiteY2" fmla="*/ 1027981 h 2405941"/>
              <a:gd name="connsiteX3" fmla="*/ 6996670 w 7023273"/>
              <a:gd name="connsiteY3" fmla="*/ 1031516 h 2405941"/>
              <a:gd name="connsiteX4" fmla="*/ 6886698 w 7023273"/>
              <a:gd name="connsiteY4" fmla="*/ 1014732 h 2405941"/>
              <a:gd name="connsiteX5" fmla="*/ 6717249 w 7023273"/>
              <a:gd name="connsiteY5" fmla="*/ 1006176 h 2405941"/>
              <a:gd name="connsiteX6" fmla="*/ 5093619 w 7023273"/>
              <a:gd name="connsiteY6" fmla="*/ 2329472 h 2405941"/>
              <a:gd name="connsiteX7" fmla="*/ 5081949 w 7023273"/>
              <a:gd name="connsiteY7" fmla="*/ 2405941 h 2405941"/>
              <a:gd name="connsiteX8" fmla="*/ 5078700 w 7023273"/>
              <a:gd name="connsiteY8" fmla="*/ 2390221 h 2405941"/>
              <a:gd name="connsiteX9" fmla="*/ 0 w 7023273"/>
              <a:gd name="connsiteY9" fmla="*/ 0 h 2405941"/>
              <a:gd name="connsiteX0" fmla="*/ 0 w 7208468"/>
              <a:gd name="connsiteY0" fmla="*/ 0 h 2348067"/>
              <a:gd name="connsiteX1" fmla="*/ 5544758 w 7208468"/>
              <a:gd name="connsiteY1" fmla="*/ 210756 h 2348067"/>
              <a:gd name="connsiteX2" fmla="*/ 7208468 w 7208468"/>
              <a:gd name="connsiteY2" fmla="*/ 970107 h 2348067"/>
              <a:gd name="connsiteX3" fmla="*/ 7181865 w 7208468"/>
              <a:gd name="connsiteY3" fmla="*/ 973642 h 2348067"/>
              <a:gd name="connsiteX4" fmla="*/ 7071893 w 7208468"/>
              <a:gd name="connsiteY4" fmla="*/ 956858 h 2348067"/>
              <a:gd name="connsiteX5" fmla="*/ 6902444 w 7208468"/>
              <a:gd name="connsiteY5" fmla="*/ 948302 h 2348067"/>
              <a:gd name="connsiteX6" fmla="*/ 5278814 w 7208468"/>
              <a:gd name="connsiteY6" fmla="*/ 2271598 h 2348067"/>
              <a:gd name="connsiteX7" fmla="*/ 5267144 w 7208468"/>
              <a:gd name="connsiteY7" fmla="*/ 2348067 h 2348067"/>
              <a:gd name="connsiteX8" fmla="*/ 5263895 w 7208468"/>
              <a:gd name="connsiteY8" fmla="*/ 2332347 h 2348067"/>
              <a:gd name="connsiteX9" fmla="*/ 0 w 7208468"/>
              <a:gd name="connsiteY9" fmla="*/ 0 h 2348067"/>
              <a:gd name="connsiteX0" fmla="*/ 0 w 7208468"/>
              <a:gd name="connsiteY0" fmla="*/ 0 h 2348067"/>
              <a:gd name="connsiteX1" fmla="*/ 5544758 w 7208468"/>
              <a:gd name="connsiteY1" fmla="*/ 210756 h 2348067"/>
              <a:gd name="connsiteX2" fmla="*/ 7208468 w 7208468"/>
              <a:gd name="connsiteY2" fmla="*/ 970107 h 2348067"/>
              <a:gd name="connsiteX3" fmla="*/ 7181865 w 7208468"/>
              <a:gd name="connsiteY3" fmla="*/ 973642 h 2348067"/>
              <a:gd name="connsiteX4" fmla="*/ 7071893 w 7208468"/>
              <a:gd name="connsiteY4" fmla="*/ 956858 h 2348067"/>
              <a:gd name="connsiteX5" fmla="*/ 6902444 w 7208468"/>
              <a:gd name="connsiteY5" fmla="*/ 948302 h 2348067"/>
              <a:gd name="connsiteX6" fmla="*/ 5278814 w 7208468"/>
              <a:gd name="connsiteY6" fmla="*/ 2271598 h 2348067"/>
              <a:gd name="connsiteX7" fmla="*/ 5267144 w 7208468"/>
              <a:gd name="connsiteY7" fmla="*/ 2348067 h 2348067"/>
              <a:gd name="connsiteX8" fmla="*/ 5263895 w 7208468"/>
              <a:gd name="connsiteY8" fmla="*/ 2332347 h 2348067"/>
              <a:gd name="connsiteX9" fmla="*/ 0 w 7208468"/>
              <a:gd name="connsiteY9" fmla="*/ 0 h 2348067"/>
              <a:gd name="connsiteX0" fmla="*/ 0 w 7208468"/>
              <a:gd name="connsiteY0" fmla="*/ 0 h 2348067"/>
              <a:gd name="connsiteX1" fmla="*/ 5544758 w 7208468"/>
              <a:gd name="connsiteY1" fmla="*/ 210756 h 2348067"/>
              <a:gd name="connsiteX2" fmla="*/ 7208468 w 7208468"/>
              <a:gd name="connsiteY2" fmla="*/ 970107 h 2348067"/>
              <a:gd name="connsiteX3" fmla="*/ 7181865 w 7208468"/>
              <a:gd name="connsiteY3" fmla="*/ 973642 h 2348067"/>
              <a:gd name="connsiteX4" fmla="*/ 7071893 w 7208468"/>
              <a:gd name="connsiteY4" fmla="*/ 956858 h 2348067"/>
              <a:gd name="connsiteX5" fmla="*/ 6902444 w 7208468"/>
              <a:gd name="connsiteY5" fmla="*/ 948302 h 2348067"/>
              <a:gd name="connsiteX6" fmla="*/ 5278814 w 7208468"/>
              <a:gd name="connsiteY6" fmla="*/ 2271598 h 2348067"/>
              <a:gd name="connsiteX7" fmla="*/ 5267144 w 7208468"/>
              <a:gd name="connsiteY7" fmla="*/ 2348067 h 2348067"/>
              <a:gd name="connsiteX8" fmla="*/ 5263895 w 7208468"/>
              <a:gd name="connsiteY8" fmla="*/ 2332347 h 2348067"/>
              <a:gd name="connsiteX9" fmla="*/ 0 w 7208468"/>
              <a:gd name="connsiteY9" fmla="*/ 0 h 2348067"/>
              <a:gd name="connsiteX0" fmla="*/ 0 w 7208468"/>
              <a:gd name="connsiteY0" fmla="*/ 0 h 2348067"/>
              <a:gd name="connsiteX1" fmla="*/ 5544758 w 7208468"/>
              <a:gd name="connsiteY1" fmla="*/ 210756 h 2348067"/>
              <a:gd name="connsiteX2" fmla="*/ 7208468 w 7208468"/>
              <a:gd name="connsiteY2" fmla="*/ 970107 h 2348067"/>
              <a:gd name="connsiteX3" fmla="*/ 7181865 w 7208468"/>
              <a:gd name="connsiteY3" fmla="*/ 973642 h 2348067"/>
              <a:gd name="connsiteX4" fmla="*/ 7071893 w 7208468"/>
              <a:gd name="connsiteY4" fmla="*/ 956858 h 2348067"/>
              <a:gd name="connsiteX5" fmla="*/ 6902444 w 7208468"/>
              <a:gd name="connsiteY5" fmla="*/ 948302 h 2348067"/>
              <a:gd name="connsiteX6" fmla="*/ 5278814 w 7208468"/>
              <a:gd name="connsiteY6" fmla="*/ 2271598 h 2348067"/>
              <a:gd name="connsiteX7" fmla="*/ 5267144 w 7208468"/>
              <a:gd name="connsiteY7" fmla="*/ 2348067 h 2348067"/>
              <a:gd name="connsiteX8" fmla="*/ 5263895 w 7208468"/>
              <a:gd name="connsiteY8" fmla="*/ 2332347 h 2348067"/>
              <a:gd name="connsiteX9" fmla="*/ 0 w 7208468"/>
              <a:gd name="connsiteY9" fmla="*/ 0 h 2348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08468" h="2348067">
                <a:moveTo>
                  <a:pt x="0" y="0"/>
                </a:moveTo>
                <a:lnTo>
                  <a:pt x="5544758" y="210756"/>
                </a:lnTo>
                <a:lnTo>
                  <a:pt x="7208468" y="970107"/>
                </a:lnTo>
                <a:lnTo>
                  <a:pt x="7181865" y="973642"/>
                </a:lnTo>
                <a:lnTo>
                  <a:pt x="7071893" y="956858"/>
                </a:lnTo>
                <a:cubicBezTo>
                  <a:pt x="7016180" y="951201"/>
                  <a:pt x="6959651" y="948302"/>
                  <a:pt x="6902444" y="948302"/>
                </a:cubicBezTo>
                <a:cubicBezTo>
                  <a:pt x="6101555" y="948302"/>
                  <a:pt x="5433352" y="1516394"/>
                  <a:pt x="5278814" y="2271598"/>
                </a:cubicBezTo>
                <a:lnTo>
                  <a:pt x="5267144" y="2348067"/>
                </a:lnTo>
                <a:lnTo>
                  <a:pt x="5263895" y="2332347"/>
                </a:lnTo>
                <a:cubicBezTo>
                  <a:pt x="5014488" y="784695"/>
                  <a:pt x="3702281" y="482871"/>
                  <a:pt x="0" y="0"/>
                </a:cubicBezTo>
                <a:close/>
              </a:path>
            </a:pathLst>
          </a:custGeom>
          <a:gradFill flip="none" rotWithShape="1">
            <a:gsLst>
              <a:gs pos="9000">
                <a:srgbClr val="DCECC9"/>
              </a:gs>
              <a:gs pos="43000">
                <a:srgbClr val="46AACE"/>
              </a:gs>
              <a:gs pos="93000">
                <a:srgbClr val="1C2B7F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vi-V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2E7B760E-F855-45FC-8915-3ECAECB72F19}"/>
              </a:ext>
            </a:extLst>
          </p:cNvPr>
          <p:cNvSpPr/>
          <p:nvPr/>
        </p:nvSpPr>
        <p:spPr>
          <a:xfrm>
            <a:off x="285490" y="2376067"/>
            <a:ext cx="5012888" cy="1882999"/>
          </a:xfrm>
          <a:custGeom>
            <a:avLst/>
            <a:gdLst>
              <a:gd name="connsiteX0" fmla="*/ 5408981 w 6592597"/>
              <a:gd name="connsiteY0" fmla="*/ 0 h 2367232"/>
              <a:gd name="connsiteX1" fmla="*/ 6592597 w 6592597"/>
              <a:gd name="connsiteY1" fmla="*/ 1183616 h 2367232"/>
              <a:gd name="connsiteX2" fmla="*/ 5529999 w 6592597"/>
              <a:gd name="connsiteY2" fmla="*/ 2361121 h 2367232"/>
              <a:gd name="connsiteX3" fmla="*/ 5452231 w 6592597"/>
              <a:gd name="connsiteY3" fmla="*/ 2365048 h 2367232"/>
              <a:gd name="connsiteX4" fmla="*/ 5452231 w 6592597"/>
              <a:gd name="connsiteY4" fmla="*/ 2367231 h 2367232"/>
              <a:gd name="connsiteX5" fmla="*/ 5421462 w 6592597"/>
              <a:gd name="connsiteY5" fmla="*/ 2366602 h 2367232"/>
              <a:gd name="connsiteX6" fmla="*/ 5408981 w 6592597"/>
              <a:gd name="connsiteY6" fmla="*/ 2367232 h 2367232"/>
              <a:gd name="connsiteX7" fmla="*/ 5379509 w 6592597"/>
              <a:gd name="connsiteY7" fmla="*/ 2365744 h 2367232"/>
              <a:gd name="connsiteX8" fmla="*/ 0 w 6592597"/>
              <a:gd name="connsiteY8" fmla="*/ 2255727 h 2367232"/>
              <a:gd name="connsiteX9" fmla="*/ 5348549 w 6592597"/>
              <a:gd name="connsiteY9" fmla="*/ 2302603 h 2367232"/>
              <a:gd name="connsiteX10" fmla="*/ 5377207 w 6592597"/>
              <a:gd name="connsiteY10" fmla="*/ 2304050 h 2367232"/>
              <a:gd name="connsiteX11" fmla="*/ 5389343 w 6592597"/>
              <a:gd name="connsiteY11" fmla="*/ 2303438 h 2367232"/>
              <a:gd name="connsiteX12" fmla="*/ 5419262 w 6592597"/>
              <a:gd name="connsiteY12" fmla="*/ 2304049 h 2367232"/>
              <a:gd name="connsiteX13" fmla="*/ 5419262 w 6592597"/>
              <a:gd name="connsiteY13" fmla="*/ 2301926 h 2367232"/>
              <a:gd name="connsiteX14" fmla="*/ 5494881 w 6592597"/>
              <a:gd name="connsiteY14" fmla="*/ 2298108 h 2367232"/>
              <a:gd name="connsiteX15" fmla="*/ 6528121 w 6592597"/>
              <a:gd name="connsiteY15" fmla="*/ 1153136 h 2367232"/>
              <a:gd name="connsiteX16" fmla="*/ 5377207 w 6592597"/>
              <a:gd name="connsiteY16" fmla="*/ 2221 h 2367232"/>
              <a:gd name="connsiteX17" fmla="*/ 5281927 w 6592597"/>
              <a:gd name="connsiteY17" fmla="*/ 7032 h 2367232"/>
              <a:gd name="connsiteX18" fmla="*/ 5287963 w 6592597"/>
              <a:gd name="connsiteY18" fmla="*/ 6111 h 2367232"/>
              <a:gd name="connsiteX19" fmla="*/ 5408981 w 6592597"/>
              <a:gd name="connsiteY19" fmla="*/ 0 h 2367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592597" h="2367232">
                <a:moveTo>
                  <a:pt x="5408981" y="0"/>
                </a:moveTo>
                <a:cubicBezTo>
                  <a:pt x="6062674" y="0"/>
                  <a:pt x="6592597" y="529923"/>
                  <a:pt x="6592597" y="1183616"/>
                </a:cubicBezTo>
                <a:cubicBezTo>
                  <a:pt x="6592597" y="1796453"/>
                  <a:pt x="6126845" y="2300508"/>
                  <a:pt x="5529999" y="2361121"/>
                </a:cubicBezTo>
                <a:lnTo>
                  <a:pt x="5452231" y="2365048"/>
                </a:lnTo>
                <a:lnTo>
                  <a:pt x="5452231" y="2367231"/>
                </a:lnTo>
                <a:lnTo>
                  <a:pt x="5421462" y="2366602"/>
                </a:lnTo>
                <a:lnTo>
                  <a:pt x="5408981" y="2367232"/>
                </a:lnTo>
                <a:lnTo>
                  <a:pt x="5379509" y="2365744"/>
                </a:lnTo>
                <a:lnTo>
                  <a:pt x="0" y="2255727"/>
                </a:lnTo>
                <a:lnTo>
                  <a:pt x="5348549" y="2302603"/>
                </a:lnTo>
                <a:lnTo>
                  <a:pt x="5377207" y="2304050"/>
                </a:lnTo>
                <a:lnTo>
                  <a:pt x="5389343" y="2303438"/>
                </a:lnTo>
                <a:lnTo>
                  <a:pt x="5419262" y="2304049"/>
                </a:lnTo>
                <a:lnTo>
                  <a:pt x="5419262" y="2301926"/>
                </a:lnTo>
                <a:lnTo>
                  <a:pt x="5494881" y="2298108"/>
                </a:lnTo>
                <a:cubicBezTo>
                  <a:pt x="6075237" y="2239170"/>
                  <a:pt x="6528121" y="1749041"/>
                  <a:pt x="6528121" y="1153136"/>
                </a:cubicBezTo>
                <a:cubicBezTo>
                  <a:pt x="6528121" y="517503"/>
                  <a:pt x="6012839" y="2221"/>
                  <a:pt x="5377207" y="2221"/>
                </a:cubicBezTo>
                <a:lnTo>
                  <a:pt x="5281927" y="7032"/>
                </a:lnTo>
                <a:lnTo>
                  <a:pt x="5287963" y="6111"/>
                </a:lnTo>
                <a:cubicBezTo>
                  <a:pt x="5327753" y="2070"/>
                  <a:pt x="5368125" y="0"/>
                  <a:pt x="5408981" y="0"/>
                </a:cubicBezTo>
                <a:close/>
              </a:path>
            </a:pathLst>
          </a:custGeom>
          <a:gradFill>
            <a:gsLst>
              <a:gs pos="0">
                <a:srgbClr val="8ACDCE"/>
              </a:gs>
              <a:gs pos="100000">
                <a:srgbClr val="316BA7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27AEDB1-094C-49D9-AFD5-63FFD1311E7F}"/>
              </a:ext>
            </a:extLst>
          </p:cNvPr>
          <p:cNvGrpSpPr/>
          <p:nvPr/>
        </p:nvGrpSpPr>
        <p:grpSpPr>
          <a:xfrm>
            <a:off x="1017222" y="2520601"/>
            <a:ext cx="3709893" cy="1493802"/>
            <a:chOff x="3078472" y="2689082"/>
            <a:chExt cx="4878990" cy="1877949"/>
          </a:xfrm>
          <a:gradFill>
            <a:gsLst>
              <a:gs pos="69000">
                <a:srgbClr val="B3DDCC"/>
              </a:gs>
              <a:gs pos="0">
                <a:srgbClr val="3D91BE"/>
              </a:gs>
              <a:gs pos="100000">
                <a:srgbClr val="162065"/>
              </a:gs>
            </a:gsLst>
            <a:lin ang="5400000" scaled="0"/>
          </a:gradFill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34799FF-4AAB-457B-AEFE-D5D794B27371}"/>
                </a:ext>
              </a:extLst>
            </p:cNvPr>
            <p:cNvSpPr txBox="1"/>
            <p:nvPr/>
          </p:nvSpPr>
          <p:spPr>
            <a:xfrm>
              <a:off x="6988199" y="2689082"/>
              <a:ext cx="969263" cy="1847660"/>
            </a:xfrm>
            <a:custGeom>
              <a:avLst/>
              <a:gdLst/>
              <a:ahLst/>
              <a:cxnLst/>
              <a:rect l="l" t="t" r="r" b="b"/>
              <a:pathLst>
                <a:path w="969263" h="1847660">
                  <a:moveTo>
                    <a:pt x="277653" y="0"/>
                  </a:moveTo>
                  <a:lnTo>
                    <a:pt x="307943" y="30290"/>
                  </a:lnTo>
                  <a:lnTo>
                    <a:pt x="257460" y="85821"/>
                  </a:lnTo>
                  <a:lnTo>
                    <a:pt x="257460" y="863251"/>
                  </a:lnTo>
                  <a:cubicBezTo>
                    <a:pt x="297846" y="824548"/>
                    <a:pt x="339074" y="795100"/>
                    <a:pt x="381143" y="774907"/>
                  </a:cubicBezTo>
                  <a:cubicBezTo>
                    <a:pt x="431625" y="749666"/>
                    <a:pt x="481267" y="737045"/>
                    <a:pt x="530066" y="737045"/>
                  </a:cubicBezTo>
                  <a:cubicBezTo>
                    <a:pt x="577183" y="737045"/>
                    <a:pt x="621355" y="747983"/>
                    <a:pt x="662583" y="769859"/>
                  </a:cubicBezTo>
                  <a:cubicBezTo>
                    <a:pt x="703810" y="791734"/>
                    <a:pt x="737465" y="822865"/>
                    <a:pt x="763548" y="863251"/>
                  </a:cubicBezTo>
                  <a:cubicBezTo>
                    <a:pt x="789630" y="903637"/>
                    <a:pt x="806037" y="946127"/>
                    <a:pt x="812768" y="990720"/>
                  </a:cubicBezTo>
                  <a:cubicBezTo>
                    <a:pt x="819499" y="1035312"/>
                    <a:pt x="822864" y="1093788"/>
                    <a:pt x="822864" y="1166146"/>
                  </a:cubicBezTo>
                  <a:lnTo>
                    <a:pt x="822864" y="1691164"/>
                  </a:lnTo>
                  <a:cubicBezTo>
                    <a:pt x="822864" y="1745012"/>
                    <a:pt x="832961" y="1777826"/>
                    <a:pt x="853154" y="1789605"/>
                  </a:cubicBezTo>
                  <a:cubicBezTo>
                    <a:pt x="873347" y="1801384"/>
                    <a:pt x="912050" y="1807274"/>
                    <a:pt x="969263" y="1807274"/>
                  </a:cubicBezTo>
                  <a:lnTo>
                    <a:pt x="969263" y="1847660"/>
                  </a:lnTo>
                  <a:lnTo>
                    <a:pt x="590645" y="1847660"/>
                  </a:lnTo>
                  <a:lnTo>
                    <a:pt x="590645" y="1807274"/>
                  </a:lnTo>
                  <a:lnTo>
                    <a:pt x="706755" y="1807274"/>
                  </a:lnTo>
                  <a:lnTo>
                    <a:pt x="706755" y="1161098"/>
                  </a:lnTo>
                  <a:lnTo>
                    <a:pt x="706755" y="1130808"/>
                  </a:lnTo>
                  <a:cubicBezTo>
                    <a:pt x="706755" y="1085374"/>
                    <a:pt x="704651" y="1047092"/>
                    <a:pt x="700444" y="1015961"/>
                  </a:cubicBezTo>
                  <a:cubicBezTo>
                    <a:pt x="696238" y="984830"/>
                    <a:pt x="686562" y="954120"/>
                    <a:pt x="671417" y="923830"/>
                  </a:cubicBezTo>
                  <a:cubicBezTo>
                    <a:pt x="637762" y="839693"/>
                    <a:pt x="575500" y="797624"/>
                    <a:pt x="484632" y="797624"/>
                  </a:cubicBezTo>
                  <a:cubicBezTo>
                    <a:pt x="413956" y="797624"/>
                    <a:pt x="358425" y="828755"/>
                    <a:pt x="318040" y="891017"/>
                  </a:cubicBezTo>
                  <a:cubicBezTo>
                    <a:pt x="277653" y="953278"/>
                    <a:pt x="257460" y="1021430"/>
                    <a:pt x="257460" y="1095471"/>
                  </a:cubicBezTo>
                  <a:lnTo>
                    <a:pt x="257460" y="1691164"/>
                  </a:lnTo>
                  <a:cubicBezTo>
                    <a:pt x="257460" y="1743329"/>
                    <a:pt x="270081" y="1776984"/>
                    <a:pt x="295322" y="1792129"/>
                  </a:cubicBezTo>
                  <a:cubicBezTo>
                    <a:pt x="312150" y="1802226"/>
                    <a:pt x="350012" y="1807274"/>
                    <a:pt x="408908" y="1807274"/>
                  </a:cubicBezTo>
                  <a:lnTo>
                    <a:pt x="408908" y="1847660"/>
                  </a:lnTo>
                  <a:lnTo>
                    <a:pt x="25241" y="1847660"/>
                  </a:lnTo>
                  <a:lnTo>
                    <a:pt x="25241" y="1807274"/>
                  </a:lnTo>
                  <a:lnTo>
                    <a:pt x="141351" y="1807274"/>
                  </a:lnTo>
                  <a:lnTo>
                    <a:pt x="141351" y="227172"/>
                  </a:lnTo>
                  <a:lnTo>
                    <a:pt x="35337" y="353378"/>
                  </a:lnTo>
                  <a:lnTo>
                    <a:pt x="0" y="323088"/>
                  </a:lnTo>
                  <a:lnTo>
                    <a:pt x="277653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vi-VN"/>
              </a:defPPr>
              <a:lvl1pPr>
                <a:defRPr sz="19900"/>
              </a:lvl1pPr>
            </a:lstStyle>
            <a:p>
              <a:endParaRPr lang="vi-VN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3AE9D2F-E883-404C-99F2-CE4B67B2B508}"/>
                </a:ext>
              </a:extLst>
            </p:cNvPr>
            <p:cNvSpPr txBox="1"/>
            <p:nvPr/>
          </p:nvSpPr>
          <p:spPr>
            <a:xfrm>
              <a:off x="3555294" y="2800144"/>
              <a:ext cx="974312" cy="1736598"/>
            </a:xfrm>
            <a:custGeom>
              <a:avLst/>
              <a:gdLst/>
              <a:ahLst/>
              <a:cxnLst/>
              <a:rect l="l" t="t" r="r" b="b"/>
              <a:pathLst>
                <a:path w="974312" h="1736598">
                  <a:moveTo>
                    <a:pt x="0" y="0"/>
                  </a:moveTo>
                  <a:lnTo>
                    <a:pt x="45434" y="0"/>
                  </a:lnTo>
                  <a:lnTo>
                    <a:pt x="45434" y="75724"/>
                  </a:lnTo>
                  <a:lnTo>
                    <a:pt x="933926" y="75724"/>
                  </a:lnTo>
                  <a:lnTo>
                    <a:pt x="933926" y="0"/>
                  </a:lnTo>
                  <a:lnTo>
                    <a:pt x="974312" y="0"/>
                  </a:lnTo>
                  <a:lnTo>
                    <a:pt x="974312" y="646176"/>
                  </a:lnTo>
                  <a:lnTo>
                    <a:pt x="933926" y="646176"/>
                  </a:lnTo>
                  <a:lnTo>
                    <a:pt x="933926" y="590645"/>
                  </a:lnTo>
                  <a:cubicBezTo>
                    <a:pt x="928877" y="528383"/>
                    <a:pt x="924671" y="465280"/>
                    <a:pt x="921305" y="401336"/>
                  </a:cubicBezTo>
                  <a:cubicBezTo>
                    <a:pt x="912891" y="323929"/>
                    <a:pt x="895222" y="265033"/>
                    <a:pt x="868299" y="224647"/>
                  </a:cubicBezTo>
                  <a:cubicBezTo>
                    <a:pt x="841375" y="184261"/>
                    <a:pt x="811085" y="158178"/>
                    <a:pt x="777430" y="146399"/>
                  </a:cubicBezTo>
                  <a:cubicBezTo>
                    <a:pt x="731996" y="129572"/>
                    <a:pt x="657955" y="121158"/>
                    <a:pt x="555307" y="121158"/>
                  </a:cubicBezTo>
                  <a:lnTo>
                    <a:pt x="555307" y="1554861"/>
                  </a:lnTo>
                  <a:cubicBezTo>
                    <a:pt x="555307" y="1601978"/>
                    <a:pt x="562038" y="1635633"/>
                    <a:pt x="575500" y="1655826"/>
                  </a:cubicBezTo>
                  <a:cubicBezTo>
                    <a:pt x="588962" y="1682750"/>
                    <a:pt x="636079" y="1696212"/>
                    <a:pt x="716851" y="1696212"/>
                  </a:cubicBezTo>
                  <a:lnTo>
                    <a:pt x="772382" y="1696212"/>
                  </a:lnTo>
                  <a:lnTo>
                    <a:pt x="772382" y="1736598"/>
                  </a:lnTo>
                  <a:lnTo>
                    <a:pt x="272605" y="1736598"/>
                  </a:lnTo>
                  <a:lnTo>
                    <a:pt x="272605" y="1696212"/>
                  </a:lnTo>
                  <a:lnTo>
                    <a:pt x="419004" y="1696212"/>
                  </a:lnTo>
                  <a:lnTo>
                    <a:pt x="419004" y="121158"/>
                  </a:lnTo>
                  <a:cubicBezTo>
                    <a:pt x="312991" y="121158"/>
                    <a:pt x="241474" y="127889"/>
                    <a:pt x="204454" y="141351"/>
                  </a:cubicBezTo>
                  <a:cubicBezTo>
                    <a:pt x="167433" y="154813"/>
                    <a:pt x="135461" y="182158"/>
                    <a:pt x="108537" y="223385"/>
                  </a:cubicBezTo>
                  <a:cubicBezTo>
                    <a:pt x="81613" y="264612"/>
                    <a:pt x="64365" y="314254"/>
                    <a:pt x="56792" y="372308"/>
                  </a:cubicBezTo>
                  <a:cubicBezTo>
                    <a:pt x="49220" y="430363"/>
                    <a:pt x="45434" y="503142"/>
                    <a:pt x="45434" y="590645"/>
                  </a:cubicBezTo>
                  <a:lnTo>
                    <a:pt x="45434" y="646176"/>
                  </a:lnTo>
                  <a:lnTo>
                    <a:pt x="0" y="64617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vi-VN"/>
              </a:defPPr>
              <a:lvl1pPr>
                <a:defRPr sz="19900"/>
              </a:lvl1pPr>
            </a:lstStyle>
            <a:p>
              <a:endParaRPr lang="vi-VN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7CAA7EC-AC2D-4AE8-9854-7A948B40FDEC}"/>
                </a:ext>
              </a:extLst>
            </p:cNvPr>
            <p:cNvSpPr txBox="1"/>
            <p:nvPr/>
          </p:nvSpPr>
          <p:spPr>
            <a:xfrm>
              <a:off x="3149147" y="2916254"/>
              <a:ext cx="206979" cy="212026"/>
            </a:xfrm>
            <a:custGeom>
              <a:avLst/>
              <a:gdLst/>
              <a:ahLst/>
              <a:cxnLst/>
              <a:rect l="l" t="t" r="r" b="b"/>
              <a:pathLst>
                <a:path w="206979" h="212026">
                  <a:moveTo>
                    <a:pt x="106014" y="0"/>
                  </a:moveTo>
                  <a:cubicBezTo>
                    <a:pt x="134620" y="0"/>
                    <a:pt x="158600" y="9676"/>
                    <a:pt x="177951" y="29027"/>
                  </a:cubicBezTo>
                  <a:cubicBezTo>
                    <a:pt x="197303" y="48379"/>
                    <a:pt x="206979" y="72358"/>
                    <a:pt x="206979" y="100965"/>
                  </a:cubicBezTo>
                  <a:cubicBezTo>
                    <a:pt x="206979" y="132937"/>
                    <a:pt x="197303" y="159440"/>
                    <a:pt x="177951" y="180475"/>
                  </a:cubicBezTo>
                  <a:cubicBezTo>
                    <a:pt x="158600" y="201509"/>
                    <a:pt x="134620" y="212026"/>
                    <a:pt x="106014" y="212026"/>
                  </a:cubicBezTo>
                  <a:cubicBezTo>
                    <a:pt x="75724" y="212026"/>
                    <a:pt x="50483" y="201930"/>
                    <a:pt x="30290" y="181737"/>
                  </a:cubicBezTo>
                  <a:cubicBezTo>
                    <a:pt x="10097" y="161544"/>
                    <a:pt x="0" y="136302"/>
                    <a:pt x="0" y="106013"/>
                  </a:cubicBezTo>
                  <a:cubicBezTo>
                    <a:pt x="0" y="75723"/>
                    <a:pt x="10097" y="50482"/>
                    <a:pt x="30290" y="30289"/>
                  </a:cubicBezTo>
                  <a:cubicBezTo>
                    <a:pt x="50483" y="10096"/>
                    <a:pt x="75724" y="0"/>
                    <a:pt x="10601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vi-VN" sz="1990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5D933C4-E1DD-4BD7-BA6F-565BDF898035}"/>
                </a:ext>
              </a:extLst>
            </p:cNvPr>
            <p:cNvSpPr txBox="1"/>
            <p:nvPr/>
          </p:nvSpPr>
          <p:spPr>
            <a:xfrm>
              <a:off x="5888347" y="3355451"/>
              <a:ext cx="999553" cy="1211580"/>
            </a:xfrm>
            <a:custGeom>
              <a:avLst/>
              <a:gdLst/>
              <a:ahLst/>
              <a:cxnLst/>
              <a:rect l="l" t="t" r="r" b="b"/>
              <a:pathLst>
                <a:path w="999553" h="1211580">
                  <a:moveTo>
                    <a:pt x="848106" y="0"/>
                  </a:moveTo>
                  <a:lnTo>
                    <a:pt x="893540" y="0"/>
                  </a:lnTo>
                  <a:lnTo>
                    <a:pt x="893540" y="620935"/>
                  </a:lnTo>
                  <a:lnTo>
                    <a:pt x="848106" y="620935"/>
                  </a:lnTo>
                  <a:lnTo>
                    <a:pt x="848106" y="252413"/>
                  </a:lnTo>
                  <a:cubicBezTo>
                    <a:pt x="810849" y="220441"/>
                    <a:pt x="767656" y="195620"/>
                    <a:pt x="718527" y="177951"/>
                  </a:cubicBezTo>
                  <a:cubicBezTo>
                    <a:pt x="669399" y="160282"/>
                    <a:pt x="619423" y="151448"/>
                    <a:pt x="568599" y="151448"/>
                  </a:cubicBezTo>
                  <a:lnTo>
                    <a:pt x="553336" y="151448"/>
                  </a:lnTo>
                  <a:cubicBezTo>
                    <a:pt x="424605" y="151448"/>
                    <a:pt x="315345" y="198808"/>
                    <a:pt x="225554" y="293529"/>
                  </a:cubicBezTo>
                  <a:cubicBezTo>
                    <a:pt x="135764" y="388249"/>
                    <a:pt x="90868" y="499882"/>
                    <a:pt x="90868" y="628429"/>
                  </a:cubicBezTo>
                  <a:lnTo>
                    <a:pt x="90868" y="638565"/>
                  </a:lnTo>
                  <a:cubicBezTo>
                    <a:pt x="90868" y="775577"/>
                    <a:pt x="141772" y="893554"/>
                    <a:pt x="243578" y="992494"/>
                  </a:cubicBezTo>
                  <a:cubicBezTo>
                    <a:pt x="345385" y="1091435"/>
                    <a:pt x="464439" y="1140905"/>
                    <a:pt x="600742" y="1140905"/>
                  </a:cubicBezTo>
                  <a:lnTo>
                    <a:pt x="610838" y="1140905"/>
                  </a:lnTo>
                  <a:cubicBezTo>
                    <a:pt x="674783" y="1140905"/>
                    <a:pt x="736203" y="1123657"/>
                    <a:pt x="795099" y="1089160"/>
                  </a:cubicBezTo>
                  <a:cubicBezTo>
                    <a:pt x="853996" y="1054664"/>
                    <a:pt x="908685" y="1009650"/>
                    <a:pt x="959167" y="954120"/>
                  </a:cubicBezTo>
                  <a:lnTo>
                    <a:pt x="999553" y="999554"/>
                  </a:lnTo>
                  <a:cubicBezTo>
                    <a:pt x="938974" y="1065181"/>
                    <a:pt x="869561" y="1116926"/>
                    <a:pt x="791313" y="1154788"/>
                  </a:cubicBezTo>
                  <a:cubicBezTo>
                    <a:pt x="713065" y="1192649"/>
                    <a:pt x="629349" y="1211580"/>
                    <a:pt x="540162" y="1211580"/>
                  </a:cubicBezTo>
                  <a:cubicBezTo>
                    <a:pt x="388715" y="1211580"/>
                    <a:pt x="260826" y="1160256"/>
                    <a:pt x="156495" y="1057609"/>
                  </a:cubicBezTo>
                  <a:cubicBezTo>
                    <a:pt x="52165" y="954961"/>
                    <a:pt x="0" y="827913"/>
                    <a:pt x="0" y="676466"/>
                  </a:cubicBezTo>
                  <a:cubicBezTo>
                    <a:pt x="0" y="513239"/>
                    <a:pt x="63524" y="371467"/>
                    <a:pt x="190571" y="251151"/>
                  </a:cubicBezTo>
                  <a:cubicBezTo>
                    <a:pt x="317619" y="130834"/>
                    <a:pt x="462756" y="70676"/>
                    <a:pt x="625983" y="70676"/>
                  </a:cubicBezTo>
                  <a:cubicBezTo>
                    <a:pt x="668051" y="70676"/>
                    <a:pt x="705913" y="74041"/>
                    <a:pt x="739569" y="80772"/>
                  </a:cubicBezTo>
                  <a:cubicBezTo>
                    <a:pt x="773224" y="87503"/>
                    <a:pt x="809402" y="100965"/>
                    <a:pt x="848106" y="121158"/>
                  </a:cubicBezTo>
                  <a:lnTo>
                    <a:pt x="8481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vi-VN"/>
              </a:defPPr>
              <a:lvl1pPr>
                <a:defRPr sz="19900"/>
              </a:lvl1pPr>
            </a:lstStyle>
            <a:p>
              <a:endParaRPr lang="vi-VN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0844094-B363-43CA-88F1-4A43D69A81F8}"/>
                </a:ext>
              </a:extLst>
            </p:cNvPr>
            <p:cNvSpPr txBox="1"/>
            <p:nvPr/>
          </p:nvSpPr>
          <p:spPr>
            <a:xfrm>
              <a:off x="3078472" y="3365548"/>
              <a:ext cx="358426" cy="1171194"/>
            </a:xfrm>
            <a:custGeom>
              <a:avLst/>
              <a:gdLst/>
              <a:ahLst/>
              <a:cxnLst/>
              <a:rect l="l" t="t" r="r" b="b"/>
              <a:pathLst>
                <a:path w="358426" h="1171194">
                  <a:moveTo>
                    <a:pt x="272605" y="0"/>
                  </a:moveTo>
                  <a:lnTo>
                    <a:pt x="307943" y="25241"/>
                  </a:lnTo>
                  <a:lnTo>
                    <a:pt x="242316" y="106013"/>
                  </a:lnTo>
                  <a:lnTo>
                    <a:pt x="242316" y="1014698"/>
                  </a:lnTo>
                  <a:cubicBezTo>
                    <a:pt x="242316" y="1066863"/>
                    <a:pt x="253254" y="1100518"/>
                    <a:pt x="275130" y="1115663"/>
                  </a:cubicBezTo>
                  <a:cubicBezTo>
                    <a:pt x="288592" y="1125760"/>
                    <a:pt x="316357" y="1130808"/>
                    <a:pt x="358426" y="1130808"/>
                  </a:cubicBezTo>
                  <a:lnTo>
                    <a:pt x="358426" y="1171194"/>
                  </a:lnTo>
                  <a:lnTo>
                    <a:pt x="10096" y="1171194"/>
                  </a:lnTo>
                  <a:lnTo>
                    <a:pt x="10096" y="1130808"/>
                  </a:lnTo>
                  <a:lnTo>
                    <a:pt x="126206" y="1130808"/>
                  </a:lnTo>
                  <a:lnTo>
                    <a:pt x="126206" y="242316"/>
                  </a:lnTo>
                  <a:lnTo>
                    <a:pt x="35338" y="353377"/>
                  </a:lnTo>
                  <a:lnTo>
                    <a:pt x="0" y="323088"/>
                  </a:lnTo>
                  <a:lnTo>
                    <a:pt x="272605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vi-VN" sz="1990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FEB755B-FD24-4C13-B153-23C95688EAB6}"/>
                </a:ext>
              </a:extLst>
            </p:cNvPr>
            <p:cNvSpPr txBox="1"/>
            <p:nvPr/>
          </p:nvSpPr>
          <p:spPr>
            <a:xfrm>
              <a:off x="4634952" y="3426127"/>
              <a:ext cx="1151001" cy="1140904"/>
            </a:xfrm>
            <a:custGeom>
              <a:avLst/>
              <a:gdLst/>
              <a:ahLst/>
              <a:cxnLst/>
              <a:rect l="l" t="t" r="r" b="b"/>
              <a:pathLst>
                <a:path w="1151001" h="1140904">
                  <a:moveTo>
                    <a:pt x="646176" y="0"/>
                  </a:moveTo>
                  <a:cubicBezTo>
                    <a:pt x="752189" y="0"/>
                    <a:pt x="851472" y="31972"/>
                    <a:pt x="944023" y="95917"/>
                  </a:cubicBezTo>
                  <a:cubicBezTo>
                    <a:pt x="1036574" y="159861"/>
                    <a:pt x="1100519" y="242316"/>
                    <a:pt x="1135856" y="343281"/>
                  </a:cubicBezTo>
                  <a:lnTo>
                    <a:pt x="141588" y="343281"/>
                  </a:lnTo>
                  <a:cubicBezTo>
                    <a:pt x="107775" y="405990"/>
                    <a:pt x="90869" y="478847"/>
                    <a:pt x="90869" y="561854"/>
                  </a:cubicBezTo>
                  <a:lnTo>
                    <a:pt x="90869" y="582205"/>
                  </a:lnTo>
                  <a:cubicBezTo>
                    <a:pt x="90869" y="716063"/>
                    <a:pt x="144296" y="830864"/>
                    <a:pt x="251151" y="926610"/>
                  </a:cubicBezTo>
                  <a:cubicBezTo>
                    <a:pt x="358005" y="1022356"/>
                    <a:pt x="479584" y="1070229"/>
                    <a:pt x="615887" y="1070229"/>
                  </a:cubicBezTo>
                  <a:lnTo>
                    <a:pt x="625983" y="1070229"/>
                  </a:lnTo>
                  <a:cubicBezTo>
                    <a:pt x="731997" y="1070229"/>
                    <a:pt x="827493" y="1039939"/>
                    <a:pt x="912471" y="979360"/>
                  </a:cubicBezTo>
                  <a:cubicBezTo>
                    <a:pt x="997450" y="918781"/>
                    <a:pt x="1065181" y="838009"/>
                    <a:pt x="1115663" y="737044"/>
                  </a:cubicBezTo>
                  <a:lnTo>
                    <a:pt x="1151001" y="752189"/>
                  </a:lnTo>
                  <a:cubicBezTo>
                    <a:pt x="1100519" y="876713"/>
                    <a:pt x="1024795" y="972629"/>
                    <a:pt x="923830" y="1039939"/>
                  </a:cubicBezTo>
                  <a:cubicBezTo>
                    <a:pt x="822865" y="1107249"/>
                    <a:pt x="703390" y="1140904"/>
                    <a:pt x="565404" y="1140904"/>
                  </a:cubicBezTo>
                  <a:cubicBezTo>
                    <a:pt x="413957" y="1140904"/>
                    <a:pt x="281861" y="1089580"/>
                    <a:pt x="169117" y="986933"/>
                  </a:cubicBezTo>
                  <a:cubicBezTo>
                    <a:pt x="56372" y="884285"/>
                    <a:pt x="0" y="758920"/>
                    <a:pt x="0" y="610838"/>
                  </a:cubicBezTo>
                  <a:cubicBezTo>
                    <a:pt x="0" y="442563"/>
                    <a:pt x="65627" y="298688"/>
                    <a:pt x="196882" y="179213"/>
                  </a:cubicBezTo>
                  <a:cubicBezTo>
                    <a:pt x="328136" y="59738"/>
                    <a:pt x="477901" y="0"/>
                    <a:pt x="646176" y="0"/>
                  </a:cubicBezTo>
                  <a:close/>
                  <a:moveTo>
                    <a:pt x="575501" y="80772"/>
                  </a:moveTo>
                  <a:cubicBezTo>
                    <a:pt x="498094" y="80772"/>
                    <a:pt x="423212" y="98861"/>
                    <a:pt x="350854" y="135041"/>
                  </a:cubicBezTo>
                  <a:cubicBezTo>
                    <a:pt x="278496" y="171220"/>
                    <a:pt x="222123" y="220440"/>
                    <a:pt x="181737" y="282702"/>
                  </a:cubicBezTo>
                  <a:lnTo>
                    <a:pt x="979361" y="282702"/>
                  </a:lnTo>
                  <a:cubicBezTo>
                    <a:pt x="933926" y="218757"/>
                    <a:pt x="875451" y="169116"/>
                    <a:pt x="803934" y="133779"/>
                  </a:cubicBezTo>
                  <a:cubicBezTo>
                    <a:pt x="732417" y="98441"/>
                    <a:pt x="656273" y="80772"/>
                    <a:pt x="575501" y="8077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vi-VN"/>
              </a:defPPr>
              <a:lvl1pPr>
                <a:defRPr sz="19900"/>
              </a:lvl1pPr>
            </a:lstStyle>
            <a:p>
              <a:endParaRPr lang="vi-VN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90A4BD4-B1F4-424E-970B-2D1610A679E3}"/>
              </a:ext>
            </a:extLst>
          </p:cNvPr>
          <p:cNvGrpSpPr/>
          <p:nvPr/>
        </p:nvGrpSpPr>
        <p:grpSpPr>
          <a:xfrm rot="20804305" flipH="1">
            <a:off x="181395" y="547508"/>
            <a:ext cx="4187018" cy="1137781"/>
            <a:chOff x="11229420" y="152400"/>
            <a:chExt cx="1114980" cy="745724"/>
          </a:xfrm>
          <a:noFill/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F1CD8DE-1115-4432-B15A-11FB15D1AB7B}"/>
                </a:ext>
              </a:extLst>
            </p:cNvPr>
            <p:cNvSpPr/>
            <p:nvPr/>
          </p:nvSpPr>
          <p:spPr>
            <a:xfrm>
              <a:off x="11677476" y="152400"/>
              <a:ext cx="666924" cy="289690"/>
            </a:xfrm>
            <a:custGeom>
              <a:avLst/>
              <a:gdLst>
                <a:gd name="connsiteX0" fmla="*/ 6722172 w 6722172"/>
                <a:gd name="connsiteY0" fmla="*/ 0 h 2553012"/>
                <a:gd name="connsiteX1" fmla="*/ 5485111 w 6722172"/>
                <a:gd name="connsiteY1" fmla="*/ 1640900 h 2553012"/>
                <a:gd name="connsiteX2" fmla="*/ 1983904 w 6722172"/>
                <a:gd name="connsiteY2" fmla="*/ 2553012 h 2553012"/>
                <a:gd name="connsiteX3" fmla="*/ 1983538 w 6722172"/>
                <a:gd name="connsiteY3" fmla="*/ 2552252 h 2553012"/>
                <a:gd name="connsiteX4" fmla="*/ 873095 w 6722172"/>
                <a:gd name="connsiteY4" fmla="*/ 1891344 h 2553012"/>
                <a:gd name="connsiteX5" fmla="*/ 743974 w 6722172"/>
                <a:gd name="connsiteY5" fmla="*/ 1897864 h 2553012"/>
                <a:gd name="connsiteX6" fmla="*/ 702271 w 6722172"/>
                <a:gd name="connsiteY6" fmla="*/ 1904229 h 2553012"/>
                <a:gd name="connsiteX7" fmla="*/ 623800 w 6722172"/>
                <a:gd name="connsiteY7" fmla="*/ 1912057 h 2553012"/>
                <a:gd name="connsiteX8" fmla="*/ 0 w 6722172"/>
                <a:gd name="connsiteY8" fmla="*/ 2008428 h 2553012"/>
                <a:gd name="connsiteX9" fmla="*/ 6722172 w 6722172"/>
                <a:gd name="connsiteY9" fmla="*/ 0 h 255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72" h="2553012">
                  <a:moveTo>
                    <a:pt x="6722172" y="0"/>
                  </a:moveTo>
                  <a:lnTo>
                    <a:pt x="5485111" y="1640900"/>
                  </a:lnTo>
                  <a:lnTo>
                    <a:pt x="1983904" y="2553012"/>
                  </a:lnTo>
                  <a:lnTo>
                    <a:pt x="1983538" y="2552252"/>
                  </a:lnTo>
                  <a:cubicBezTo>
                    <a:pt x="1769686" y="2158585"/>
                    <a:pt x="1352600" y="1891344"/>
                    <a:pt x="873095" y="1891344"/>
                  </a:cubicBezTo>
                  <a:cubicBezTo>
                    <a:pt x="829504" y="1891344"/>
                    <a:pt x="786428" y="1893553"/>
                    <a:pt x="743974" y="1897864"/>
                  </a:cubicBezTo>
                  <a:lnTo>
                    <a:pt x="702271" y="1904229"/>
                  </a:lnTo>
                  <a:lnTo>
                    <a:pt x="623800" y="1912057"/>
                  </a:lnTo>
                  <a:cubicBezTo>
                    <a:pt x="469539" y="1931148"/>
                    <a:pt x="274009" y="1967735"/>
                    <a:pt x="0" y="2008428"/>
                  </a:cubicBezTo>
                  <a:lnTo>
                    <a:pt x="672217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F6D7CDC-5A25-4A16-AFEF-E9713EF5E3CB}"/>
                </a:ext>
              </a:extLst>
            </p:cNvPr>
            <p:cNvSpPr/>
            <p:nvPr/>
          </p:nvSpPr>
          <p:spPr>
            <a:xfrm>
              <a:off x="11876812" y="362874"/>
              <a:ext cx="328851" cy="152750"/>
            </a:xfrm>
            <a:custGeom>
              <a:avLst/>
              <a:gdLst>
                <a:gd name="connsiteX0" fmla="*/ 3314599 w 3314599"/>
                <a:gd name="connsiteY0" fmla="*/ 0 h 1346175"/>
                <a:gd name="connsiteX1" fmla="*/ 2577588 w 3314599"/>
                <a:gd name="connsiteY1" fmla="*/ 977609 h 1346175"/>
                <a:gd name="connsiteX2" fmla="*/ 124404 w 3314599"/>
                <a:gd name="connsiteY2" fmla="*/ 1346175 h 1346175"/>
                <a:gd name="connsiteX3" fmla="*/ 126770 w 3314599"/>
                <a:gd name="connsiteY3" fmla="*/ 1299322 h 1346175"/>
                <a:gd name="connsiteX4" fmla="*/ 27528 w 3314599"/>
                <a:gd name="connsiteY4" fmla="*/ 807758 h 1346175"/>
                <a:gd name="connsiteX5" fmla="*/ 0 w 3314599"/>
                <a:gd name="connsiteY5" fmla="*/ 750613 h 1346175"/>
                <a:gd name="connsiteX6" fmla="*/ 3314599 w 3314599"/>
                <a:gd name="connsiteY6" fmla="*/ 0 h 1346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4599" h="1346175">
                  <a:moveTo>
                    <a:pt x="3314599" y="0"/>
                  </a:moveTo>
                  <a:lnTo>
                    <a:pt x="2577588" y="977609"/>
                  </a:lnTo>
                  <a:lnTo>
                    <a:pt x="124404" y="1346175"/>
                  </a:lnTo>
                  <a:lnTo>
                    <a:pt x="126770" y="1299322"/>
                  </a:lnTo>
                  <a:cubicBezTo>
                    <a:pt x="126770" y="1124957"/>
                    <a:pt x="91433" y="958845"/>
                    <a:pt x="27528" y="807758"/>
                  </a:cubicBezTo>
                  <a:lnTo>
                    <a:pt x="0" y="750613"/>
                  </a:lnTo>
                  <a:lnTo>
                    <a:pt x="331459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C896662-00CB-4A92-8611-78B49260D51B}"/>
                </a:ext>
              </a:extLst>
            </p:cNvPr>
            <p:cNvSpPr/>
            <p:nvPr/>
          </p:nvSpPr>
          <p:spPr>
            <a:xfrm>
              <a:off x="11866964" y="492775"/>
              <a:ext cx="253072" cy="99224"/>
            </a:xfrm>
            <a:custGeom>
              <a:avLst/>
              <a:gdLst>
                <a:gd name="connsiteX0" fmla="*/ 2550805 w 2550805"/>
                <a:gd name="connsiteY0" fmla="*/ 0 h 874447"/>
                <a:gd name="connsiteX1" fmla="*/ 1894229 w 2550805"/>
                <a:gd name="connsiteY1" fmla="*/ 870915 h 874447"/>
                <a:gd name="connsiteX2" fmla="*/ 0 w 2550805"/>
                <a:gd name="connsiteY2" fmla="*/ 874447 h 874447"/>
                <a:gd name="connsiteX3" fmla="*/ 10358 w 2550805"/>
                <a:gd name="connsiteY3" fmla="*/ 860595 h 874447"/>
                <a:gd name="connsiteX4" fmla="*/ 219515 w 2550805"/>
                <a:gd name="connsiteY4" fmla="*/ 283637 h 874447"/>
                <a:gd name="connsiteX5" fmla="*/ 221027 w 2550805"/>
                <a:gd name="connsiteY5" fmla="*/ 253705 h 874447"/>
                <a:gd name="connsiteX6" fmla="*/ 2550805 w 2550805"/>
                <a:gd name="connsiteY6" fmla="*/ 0 h 874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50805" h="874447">
                  <a:moveTo>
                    <a:pt x="2550805" y="0"/>
                  </a:moveTo>
                  <a:lnTo>
                    <a:pt x="1894229" y="870915"/>
                  </a:lnTo>
                  <a:lnTo>
                    <a:pt x="0" y="874447"/>
                  </a:lnTo>
                  <a:lnTo>
                    <a:pt x="10358" y="860595"/>
                  </a:lnTo>
                  <a:cubicBezTo>
                    <a:pt x="123831" y="692634"/>
                    <a:pt x="197958" y="495906"/>
                    <a:pt x="219515" y="283637"/>
                  </a:cubicBezTo>
                  <a:lnTo>
                    <a:pt x="221027" y="253705"/>
                  </a:lnTo>
                  <a:lnTo>
                    <a:pt x="255080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75E2529-D3D6-4A4E-8C49-6E974D17243E}"/>
                </a:ext>
              </a:extLst>
            </p:cNvPr>
            <p:cNvSpPr/>
            <p:nvPr/>
          </p:nvSpPr>
          <p:spPr>
            <a:xfrm>
              <a:off x="11787279" y="598239"/>
              <a:ext cx="255275" cy="131356"/>
            </a:xfrm>
            <a:custGeom>
              <a:avLst/>
              <a:gdLst>
                <a:gd name="connsiteX0" fmla="*/ 762053 w 2573008"/>
                <a:gd name="connsiteY0" fmla="*/ 0 h 1157626"/>
                <a:gd name="connsiteX1" fmla="*/ 2573008 w 2573008"/>
                <a:gd name="connsiteY1" fmla="*/ 106483 h 1157626"/>
                <a:gd name="connsiteX2" fmla="*/ 1780560 w 2573008"/>
                <a:gd name="connsiteY2" fmla="*/ 1157626 h 1157626"/>
                <a:gd name="connsiteX3" fmla="*/ 0 w 2573008"/>
                <a:gd name="connsiteY3" fmla="*/ 465468 h 1157626"/>
                <a:gd name="connsiteX4" fmla="*/ 20857 w 2573008"/>
                <a:gd name="connsiteY4" fmla="*/ 462285 h 1157626"/>
                <a:gd name="connsiteX5" fmla="*/ 740833 w 2573008"/>
                <a:gd name="connsiteY5" fmla="*/ 28377 h 1157626"/>
                <a:gd name="connsiteX6" fmla="*/ 762053 w 2573008"/>
                <a:gd name="connsiteY6" fmla="*/ 0 h 115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3008" h="1157626">
                  <a:moveTo>
                    <a:pt x="762053" y="0"/>
                  </a:moveTo>
                  <a:lnTo>
                    <a:pt x="2573008" y="106483"/>
                  </a:lnTo>
                  <a:lnTo>
                    <a:pt x="1780560" y="1157626"/>
                  </a:lnTo>
                  <a:lnTo>
                    <a:pt x="0" y="465468"/>
                  </a:lnTo>
                  <a:lnTo>
                    <a:pt x="20857" y="462285"/>
                  </a:lnTo>
                  <a:cubicBezTo>
                    <a:pt x="308591" y="403407"/>
                    <a:pt x="560679" y="246675"/>
                    <a:pt x="740833" y="28377"/>
                  </a:cubicBezTo>
                  <a:lnTo>
                    <a:pt x="76205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D165EB2-278F-4364-8534-E4A57B73B23F}"/>
                </a:ext>
              </a:extLst>
            </p:cNvPr>
            <p:cNvSpPr/>
            <p:nvPr/>
          </p:nvSpPr>
          <p:spPr>
            <a:xfrm>
              <a:off x="11229420" y="631689"/>
              <a:ext cx="715171" cy="266435"/>
            </a:xfrm>
            <a:custGeom>
              <a:avLst/>
              <a:gdLst>
                <a:gd name="connsiteX0" fmla="*/ 0 w 7428387"/>
                <a:gd name="connsiteY0" fmla="*/ 0 h 3042548"/>
                <a:gd name="connsiteX1" fmla="*/ 5764677 w 7428387"/>
                <a:gd name="connsiteY1" fmla="*/ 905237 h 3042548"/>
                <a:gd name="connsiteX2" fmla="*/ 7428387 w 7428387"/>
                <a:gd name="connsiteY2" fmla="*/ 1664588 h 3042548"/>
                <a:gd name="connsiteX3" fmla="*/ 7401784 w 7428387"/>
                <a:gd name="connsiteY3" fmla="*/ 1668123 h 3042548"/>
                <a:gd name="connsiteX4" fmla="*/ 7291812 w 7428387"/>
                <a:gd name="connsiteY4" fmla="*/ 1651339 h 3042548"/>
                <a:gd name="connsiteX5" fmla="*/ 7122363 w 7428387"/>
                <a:gd name="connsiteY5" fmla="*/ 1642783 h 3042548"/>
                <a:gd name="connsiteX6" fmla="*/ 5498733 w 7428387"/>
                <a:gd name="connsiteY6" fmla="*/ 2966079 h 3042548"/>
                <a:gd name="connsiteX7" fmla="*/ 5487063 w 7428387"/>
                <a:gd name="connsiteY7" fmla="*/ 3042548 h 3042548"/>
                <a:gd name="connsiteX8" fmla="*/ 5483814 w 7428387"/>
                <a:gd name="connsiteY8" fmla="*/ 3026828 h 3042548"/>
                <a:gd name="connsiteX9" fmla="*/ 0 w 7428387"/>
                <a:gd name="connsiteY9" fmla="*/ 0 h 3042548"/>
                <a:gd name="connsiteX0" fmla="*/ 0 w 7196894"/>
                <a:gd name="connsiteY0" fmla="*/ 0 h 2371217"/>
                <a:gd name="connsiteX1" fmla="*/ 5533184 w 7196894"/>
                <a:gd name="connsiteY1" fmla="*/ 233906 h 2371217"/>
                <a:gd name="connsiteX2" fmla="*/ 7196894 w 7196894"/>
                <a:gd name="connsiteY2" fmla="*/ 993257 h 2371217"/>
                <a:gd name="connsiteX3" fmla="*/ 7170291 w 7196894"/>
                <a:gd name="connsiteY3" fmla="*/ 996792 h 2371217"/>
                <a:gd name="connsiteX4" fmla="*/ 7060319 w 7196894"/>
                <a:gd name="connsiteY4" fmla="*/ 980008 h 2371217"/>
                <a:gd name="connsiteX5" fmla="*/ 6890870 w 7196894"/>
                <a:gd name="connsiteY5" fmla="*/ 971452 h 2371217"/>
                <a:gd name="connsiteX6" fmla="*/ 5267240 w 7196894"/>
                <a:gd name="connsiteY6" fmla="*/ 2294748 h 2371217"/>
                <a:gd name="connsiteX7" fmla="*/ 5255570 w 7196894"/>
                <a:gd name="connsiteY7" fmla="*/ 2371217 h 2371217"/>
                <a:gd name="connsiteX8" fmla="*/ 5252321 w 7196894"/>
                <a:gd name="connsiteY8" fmla="*/ 2355497 h 2371217"/>
                <a:gd name="connsiteX9" fmla="*/ 0 w 7196894"/>
                <a:gd name="connsiteY9" fmla="*/ 0 h 2371217"/>
                <a:gd name="connsiteX0" fmla="*/ 0 w 7243192"/>
                <a:gd name="connsiteY0" fmla="*/ 541598 h 2137311"/>
                <a:gd name="connsiteX1" fmla="*/ 5579482 w 7243192"/>
                <a:gd name="connsiteY1" fmla="*/ 0 h 2137311"/>
                <a:gd name="connsiteX2" fmla="*/ 7243192 w 7243192"/>
                <a:gd name="connsiteY2" fmla="*/ 759351 h 2137311"/>
                <a:gd name="connsiteX3" fmla="*/ 7216589 w 7243192"/>
                <a:gd name="connsiteY3" fmla="*/ 762886 h 2137311"/>
                <a:gd name="connsiteX4" fmla="*/ 7106617 w 7243192"/>
                <a:gd name="connsiteY4" fmla="*/ 746102 h 2137311"/>
                <a:gd name="connsiteX5" fmla="*/ 6937168 w 7243192"/>
                <a:gd name="connsiteY5" fmla="*/ 737546 h 2137311"/>
                <a:gd name="connsiteX6" fmla="*/ 5313538 w 7243192"/>
                <a:gd name="connsiteY6" fmla="*/ 2060842 h 2137311"/>
                <a:gd name="connsiteX7" fmla="*/ 5301868 w 7243192"/>
                <a:gd name="connsiteY7" fmla="*/ 2137311 h 2137311"/>
                <a:gd name="connsiteX8" fmla="*/ 5298619 w 7243192"/>
                <a:gd name="connsiteY8" fmla="*/ 2121591 h 2137311"/>
                <a:gd name="connsiteX9" fmla="*/ 0 w 7243192"/>
                <a:gd name="connsiteY9" fmla="*/ 541598 h 2137311"/>
                <a:gd name="connsiteX0" fmla="*/ 0 w 7023273"/>
                <a:gd name="connsiteY0" fmla="*/ 0 h 2405941"/>
                <a:gd name="connsiteX1" fmla="*/ 5359563 w 7023273"/>
                <a:gd name="connsiteY1" fmla="*/ 268630 h 2405941"/>
                <a:gd name="connsiteX2" fmla="*/ 7023273 w 7023273"/>
                <a:gd name="connsiteY2" fmla="*/ 1027981 h 2405941"/>
                <a:gd name="connsiteX3" fmla="*/ 6996670 w 7023273"/>
                <a:gd name="connsiteY3" fmla="*/ 1031516 h 2405941"/>
                <a:gd name="connsiteX4" fmla="*/ 6886698 w 7023273"/>
                <a:gd name="connsiteY4" fmla="*/ 1014732 h 2405941"/>
                <a:gd name="connsiteX5" fmla="*/ 6717249 w 7023273"/>
                <a:gd name="connsiteY5" fmla="*/ 1006176 h 2405941"/>
                <a:gd name="connsiteX6" fmla="*/ 5093619 w 7023273"/>
                <a:gd name="connsiteY6" fmla="*/ 2329472 h 2405941"/>
                <a:gd name="connsiteX7" fmla="*/ 5081949 w 7023273"/>
                <a:gd name="connsiteY7" fmla="*/ 2405941 h 2405941"/>
                <a:gd name="connsiteX8" fmla="*/ 5078700 w 7023273"/>
                <a:gd name="connsiteY8" fmla="*/ 2390221 h 2405941"/>
                <a:gd name="connsiteX9" fmla="*/ 0 w 7023273"/>
                <a:gd name="connsiteY9" fmla="*/ 0 h 2405941"/>
                <a:gd name="connsiteX0" fmla="*/ 0 w 7208468"/>
                <a:gd name="connsiteY0" fmla="*/ 0 h 2348067"/>
                <a:gd name="connsiteX1" fmla="*/ 5544758 w 7208468"/>
                <a:gd name="connsiteY1" fmla="*/ 210756 h 2348067"/>
                <a:gd name="connsiteX2" fmla="*/ 7208468 w 7208468"/>
                <a:gd name="connsiteY2" fmla="*/ 970107 h 2348067"/>
                <a:gd name="connsiteX3" fmla="*/ 7181865 w 7208468"/>
                <a:gd name="connsiteY3" fmla="*/ 973642 h 2348067"/>
                <a:gd name="connsiteX4" fmla="*/ 7071893 w 7208468"/>
                <a:gd name="connsiteY4" fmla="*/ 956858 h 2348067"/>
                <a:gd name="connsiteX5" fmla="*/ 6902444 w 7208468"/>
                <a:gd name="connsiteY5" fmla="*/ 948302 h 2348067"/>
                <a:gd name="connsiteX6" fmla="*/ 5278814 w 7208468"/>
                <a:gd name="connsiteY6" fmla="*/ 2271598 h 2348067"/>
                <a:gd name="connsiteX7" fmla="*/ 5267144 w 7208468"/>
                <a:gd name="connsiteY7" fmla="*/ 2348067 h 2348067"/>
                <a:gd name="connsiteX8" fmla="*/ 5263895 w 7208468"/>
                <a:gd name="connsiteY8" fmla="*/ 2332347 h 2348067"/>
                <a:gd name="connsiteX9" fmla="*/ 0 w 7208468"/>
                <a:gd name="connsiteY9" fmla="*/ 0 h 2348067"/>
                <a:gd name="connsiteX0" fmla="*/ 0 w 7208468"/>
                <a:gd name="connsiteY0" fmla="*/ 0 h 2348067"/>
                <a:gd name="connsiteX1" fmla="*/ 5544758 w 7208468"/>
                <a:gd name="connsiteY1" fmla="*/ 210756 h 2348067"/>
                <a:gd name="connsiteX2" fmla="*/ 7208468 w 7208468"/>
                <a:gd name="connsiteY2" fmla="*/ 970107 h 2348067"/>
                <a:gd name="connsiteX3" fmla="*/ 7181865 w 7208468"/>
                <a:gd name="connsiteY3" fmla="*/ 973642 h 2348067"/>
                <a:gd name="connsiteX4" fmla="*/ 7071893 w 7208468"/>
                <a:gd name="connsiteY4" fmla="*/ 956858 h 2348067"/>
                <a:gd name="connsiteX5" fmla="*/ 6902444 w 7208468"/>
                <a:gd name="connsiteY5" fmla="*/ 948302 h 2348067"/>
                <a:gd name="connsiteX6" fmla="*/ 5278814 w 7208468"/>
                <a:gd name="connsiteY6" fmla="*/ 2271598 h 2348067"/>
                <a:gd name="connsiteX7" fmla="*/ 5267144 w 7208468"/>
                <a:gd name="connsiteY7" fmla="*/ 2348067 h 2348067"/>
                <a:gd name="connsiteX8" fmla="*/ 5263895 w 7208468"/>
                <a:gd name="connsiteY8" fmla="*/ 2332347 h 2348067"/>
                <a:gd name="connsiteX9" fmla="*/ 0 w 7208468"/>
                <a:gd name="connsiteY9" fmla="*/ 0 h 2348067"/>
                <a:gd name="connsiteX0" fmla="*/ 0 w 7208468"/>
                <a:gd name="connsiteY0" fmla="*/ 0 h 2348067"/>
                <a:gd name="connsiteX1" fmla="*/ 5544758 w 7208468"/>
                <a:gd name="connsiteY1" fmla="*/ 210756 h 2348067"/>
                <a:gd name="connsiteX2" fmla="*/ 7208468 w 7208468"/>
                <a:gd name="connsiteY2" fmla="*/ 970107 h 2348067"/>
                <a:gd name="connsiteX3" fmla="*/ 7181865 w 7208468"/>
                <a:gd name="connsiteY3" fmla="*/ 973642 h 2348067"/>
                <a:gd name="connsiteX4" fmla="*/ 7071893 w 7208468"/>
                <a:gd name="connsiteY4" fmla="*/ 956858 h 2348067"/>
                <a:gd name="connsiteX5" fmla="*/ 6902444 w 7208468"/>
                <a:gd name="connsiteY5" fmla="*/ 948302 h 2348067"/>
                <a:gd name="connsiteX6" fmla="*/ 5278814 w 7208468"/>
                <a:gd name="connsiteY6" fmla="*/ 2271598 h 2348067"/>
                <a:gd name="connsiteX7" fmla="*/ 5267144 w 7208468"/>
                <a:gd name="connsiteY7" fmla="*/ 2348067 h 2348067"/>
                <a:gd name="connsiteX8" fmla="*/ 5263895 w 7208468"/>
                <a:gd name="connsiteY8" fmla="*/ 2332347 h 2348067"/>
                <a:gd name="connsiteX9" fmla="*/ 0 w 7208468"/>
                <a:gd name="connsiteY9" fmla="*/ 0 h 2348067"/>
                <a:gd name="connsiteX0" fmla="*/ 0 w 7208468"/>
                <a:gd name="connsiteY0" fmla="*/ 0 h 2348067"/>
                <a:gd name="connsiteX1" fmla="*/ 5544758 w 7208468"/>
                <a:gd name="connsiteY1" fmla="*/ 210756 h 2348067"/>
                <a:gd name="connsiteX2" fmla="*/ 7208468 w 7208468"/>
                <a:gd name="connsiteY2" fmla="*/ 970107 h 2348067"/>
                <a:gd name="connsiteX3" fmla="*/ 7181865 w 7208468"/>
                <a:gd name="connsiteY3" fmla="*/ 973642 h 2348067"/>
                <a:gd name="connsiteX4" fmla="*/ 7071893 w 7208468"/>
                <a:gd name="connsiteY4" fmla="*/ 956858 h 2348067"/>
                <a:gd name="connsiteX5" fmla="*/ 6902444 w 7208468"/>
                <a:gd name="connsiteY5" fmla="*/ 948302 h 2348067"/>
                <a:gd name="connsiteX6" fmla="*/ 5278814 w 7208468"/>
                <a:gd name="connsiteY6" fmla="*/ 2271598 h 2348067"/>
                <a:gd name="connsiteX7" fmla="*/ 5267144 w 7208468"/>
                <a:gd name="connsiteY7" fmla="*/ 2348067 h 2348067"/>
                <a:gd name="connsiteX8" fmla="*/ 5263895 w 7208468"/>
                <a:gd name="connsiteY8" fmla="*/ 2332347 h 2348067"/>
                <a:gd name="connsiteX9" fmla="*/ 0 w 7208468"/>
                <a:gd name="connsiteY9" fmla="*/ 0 h 234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8468" h="2348067">
                  <a:moveTo>
                    <a:pt x="0" y="0"/>
                  </a:moveTo>
                  <a:lnTo>
                    <a:pt x="5544758" y="210756"/>
                  </a:lnTo>
                  <a:lnTo>
                    <a:pt x="7208468" y="970107"/>
                  </a:lnTo>
                  <a:lnTo>
                    <a:pt x="7181865" y="973642"/>
                  </a:lnTo>
                  <a:lnTo>
                    <a:pt x="7071893" y="956858"/>
                  </a:lnTo>
                  <a:cubicBezTo>
                    <a:pt x="7016180" y="951201"/>
                    <a:pt x="6959651" y="948302"/>
                    <a:pt x="6902444" y="948302"/>
                  </a:cubicBezTo>
                  <a:cubicBezTo>
                    <a:pt x="6101555" y="948302"/>
                    <a:pt x="5433352" y="1516394"/>
                    <a:pt x="5278814" y="2271598"/>
                  </a:cubicBezTo>
                  <a:lnTo>
                    <a:pt x="5267144" y="2348067"/>
                  </a:lnTo>
                  <a:lnTo>
                    <a:pt x="5263895" y="2332347"/>
                  </a:lnTo>
                  <a:cubicBezTo>
                    <a:pt x="5014488" y="784695"/>
                    <a:pt x="3702281" y="48287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8E134F0-F875-470E-89A2-E7F091A69321}"/>
              </a:ext>
            </a:extLst>
          </p:cNvPr>
          <p:cNvGrpSpPr/>
          <p:nvPr/>
        </p:nvGrpSpPr>
        <p:grpSpPr>
          <a:xfrm rot="800754">
            <a:off x="4178324" y="510456"/>
            <a:ext cx="4631588" cy="1276836"/>
            <a:chOff x="11229420" y="152400"/>
            <a:chExt cx="1114979" cy="745724"/>
          </a:xfrm>
          <a:noFill/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D73DD7E-1304-4CE0-A48B-0510AA5034B7}"/>
                </a:ext>
              </a:extLst>
            </p:cNvPr>
            <p:cNvSpPr/>
            <p:nvPr/>
          </p:nvSpPr>
          <p:spPr>
            <a:xfrm>
              <a:off x="11677475" y="152400"/>
              <a:ext cx="666924" cy="289690"/>
            </a:xfrm>
            <a:custGeom>
              <a:avLst/>
              <a:gdLst>
                <a:gd name="connsiteX0" fmla="*/ 6722172 w 6722172"/>
                <a:gd name="connsiteY0" fmla="*/ 0 h 2553012"/>
                <a:gd name="connsiteX1" fmla="*/ 5485111 w 6722172"/>
                <a:gd name="connsiteY1" fmla="*/ 1640900 h 2553012"/>
                <a:gd name="connsiteX2" fmla="*/ 1983904 w 6722172"/>
                <a:gd name="connsiteY2" fmla="*/ 2553012 h 2553012"/>
                <a:gd name="connsiteX3" fmla="*/ 1983538 w 6722172"/>
                <a:gd name="connsiteY3" fmla="*/ 2552252 h 2553012"/>
                <a:gd name="connsiteX4" fmla="*/ 873095 w 6722172"/>
                <a:gd name="connsiteY4" fmla="*/ 1891344 h 2553012"/>
                <a:gd name="connsiteX5" fmla="*/ 743974 w 6722172"/>
                <a:gd name="connsiteY5" fmla="*/ 1897864 h 2553012"/>
                <a:gd name="connsiteX6" fmla="*/ 702271 w 6722172"/>
                <a:gd name="connsiteY6" fmla="*/ 1904229 h 2553012"/>
                <a:gd name="connsiteX7" fmla="*/ 623800 w 6722172"/>
                <a:gd name="connsiteY7" fmla="*/ 1912057 h 2553012"/>
                <a:gd name="connsiteX8" fmla="*/ 0 w 6722172"/>
                <a:gd name="connsiteY8" fmla="*/ 2008428 h 2553012"/>
                <a:gd name="connsiteX9" fmla="*/ 6722172 w 6722172"/>
                <a:gd name="connsiteY9" fmla="*/ 0 h 255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72" h="2553012">
                  <a:moveTo>
                    <a:pt x="6722172" y="0"/>
                  </a:moveTo>
                  <a:lnTo>
                    <a:pt x="5485111" y="1640900"/>
                  </a:lnTo>
                  <a:lnTo>
                    <a:pt x="1983904" y="2553012"/>
                  </a:lnTo>
                  <a:lnTo>
                    <a:pt x="1983538" y="2552252"/>
                  </a:lnTo>
                  <a:cubicBezTo>
                    <a:pt x="1769686" y="2158585"/>
                    <a:pt x="1352600" y="1891344"/>
                    <a:pt x="873095" y="1891344"/>
                  </a:cubicBezTo>
                  <a:cubicBezTo>
                    <a:pt x="829504" y="1891344"/>
                    <a:pt x="786428" y="1893553"/>
                    <a:pt x="743974" y="1897864"/>
                  </a:cubicBezTo>
                  <a:lnTo>
                    <a:pt x="702271" y="1904229"/>
                  </a:lnTo>
                  <a:lnTo>
                    <a:pt x="623800" y="1912057"/>
                  </a:lnTo>
                  <a:cubicBezTo>
                    <a:pt x="469539" y="1931148"/>
                    <a:pt x="274009" y="1967735"/>
                    <a:pt x="0" y="2008428"/>
                  </a:cubicBezTo>
                  <a:lnTo>
                    <a:pt x="672217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816FAC6-B453-4D06-B634-9C0A8C828624}"/>
                </a:ext>
              </a:extLst>
            </p:cNvPr>
            <p:cNvSpPr/>
            <p:nvPr/>
          </p:nvSpPr>
          <p:spPr>
            <a:xfrm>
              <a:off x="11876812" y="362874"/>
              <a:ext cx="328851" cy="152750"/>
            </a:xfrm>
            <a:custGeom>
              <a:avLst/>
              <a:gdLst>
                <a:gd name="connsiteX0" fmla="*/ 3314599 w 3314599"/>
                <a:gd name="connsiteY0" fmla="*/ 0 h 1346175"/>
                <a:gd name="connsiteX1" fmla="*/ 2577588 w 3314599"/>
                <a:gd name="connsiteY1" fmla="*/ 977609 h 1346175"/>
                <a:gd name="connsiteX2" fmla="*/ 124404 w 3314599"/>
                <a:gd name="connsiteY2" fmla="*/ 1346175 h 1346175"/>
                <a:gd name="connsiteX3" fmla="*/ 126770 w 3314599"/>
                <a:gd name="connsiteY3" fmla="*/ 1299322 h 1346175"/>
                <a:gd name="connsiteX4" fmla="*/ 27528 w 3314599"/>
                <a:gd name="connsiteY4" fmla="*/ 807758 h 1346175"/>
                <a:gd name="connsiteX5" fmla="*/ 0 w 3314599"/>
                <a:gd name="connsiteY5" fmla="*/ 750613 h 1346175"/>
                <a:gd name="connsiteX6" fmla="*/ 3314599 w 3314599"/>
                <a:gd name="connsiteY6" fmla="*/ 0 h 1346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4599" h="1346175">
                  <a:moveTo>
                    <a:pt x="3314599" y="0"/>
                  </a:moveTo>
                  <a:lnTo>
                    <a:pt x="2577588" y="977609"/>
                  </a:lnTo>
                  <a:lnTo>
                    <a:pt x="124404" y="1346175"/>
                  </a:lnTo>
                  <a:lnTo>
                    <a:pt x="126770" y="1299322"/>
                  </a:lnTo>
                  <a:cubicBezTo>
                    <a:pt x="126770" y="1124957"/>
                    <a:pt x="91433" y="958845"/>
                    <a:pt x="27528" y="807758"/>
                  </a:cubicBezTo>
                  <a:lnTo>
                    <a:pt x="0" y="750613"/>
                  </a:lnTo>
                  <a:lnTo>
                    <a:pt x="331459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1C3CA45-737B-4901-BE9C-DFA2013335CF}"/>
                </a:ext>
              </a:extLst>
            </p:cNvPr>
            <p:cNvSpPr/>
            <p:nvPr/>
          </p:nvSpPr>
          <p:spPr>
            <a:xfrm>
              <a:off x="11866964" y="492775"/>
              <a:ext cx="253072" cy="99224"/>
            </a:xfrm>
            <a:custGeom>
              <a:avLst/>
              <a:gdLst>
                <a:gd name="connsiteX0" fmla="*/ 2550805 w 2550805"/>
                <a:gd name="connsiteY0" fmla="*/ 0 h 874447"/>
                <a:gd name="connsiteX1" fmla="*/ 1894229 w 2550805"/>
                <a:gd name="connsiteY1" fmla="*/ 870915 h 874447"/>
                <a:gd name="connsiteX2" fmla="*/ 0 w 2550805"/>
                <a:gd name="connsiteY2" fmla="*/ 874447 h 874447"/>
                <a:gd name="connsiteX3" fmla="*/ 10358 w 2550805"/>
                <a:gd name="connsiteY3" fmla="*/ 860595 h 874447"/>
                <a:gd name="connsiteX4" fmla="*/ 219515 w 2550805"/>
                <a:gd name="connsiteY4" fmla="*/ 283637 h 874447"/>
                <a:gd name="connsiteX5" fmla="*/ 221027 w 2550805"/>
                <a:gd name="connsiteY5" fmla="*/ 253705 h 874447"/>
                <a:gd name="connsiteX6" fmla="*/ 2550805 w 2550805"/>
                <a:gd name="connsiteY6" fmla="*/ 0 h 874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50805" h="874447">
                  <a:moveTo>
                    <a:pt x="2550805" y="0"/>
                  </a:moveTo>
                  <a:lnTo>
                    <a:pt x="1894229" y="870915"/>
                  </a:lnTo>
                  <a:lnTo>
                    <a:pt x="0" y="874447"/>
                  </a:lnTo>
                  <a:lnTo>
                    <a:pt x="10358" y="860595"/>
                  </a:lnTo>
                  <a:cubicBezTo>
                    <a:pt x="123831" y="692634"/>
                    <a:pt x="197958" y="495906"/>
                    <a:pt x="219515" y="283637"/>
                  </a:cubicBezTo>
                  <a:lnTo>
                    <a:pt x="221027" y="253705"/>
                  </a:lnTo>
                  <a:lnTo>
                    <a:pt x="255080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B0CD885-6E1B-4615-BF13-7B7CFFA4B727}"/>
                </a:ext>
              </a:extLst>
            </p:cNvPr>
            <p:cNvSpPr/>
            <p:nvPr/>
          </p:nvSpPr>
          <p:spPr>
            <a:xfrm>
              <a:off x="11787279" y="598239"/>
              <a:ext cx="255275" cy="131356"/>
            </a:xfrm>
            <a:custGeom>
              <a:avLst/>
              <a:gdLst>
                <a:gd name="connsiteX0" fmla="*/ 762053 w 2573008"/>
                <a:gd name="connsiteY0" fmla="*/ 0 h 1157626"/>
                <a:gd name="connsiteX1" fmla="*/ 2573008 w 2573008"/>
                <a:gd name="connsiteY1" fmla="*/ 106483 h 1157626"/>
                <a:gd name="connsiteX2" fmla="*/ 1780560 w 2573008"/>
                <a:gd name="connsiteY2" fmla="*/ 1157626 h 1157626"/>
                <a:gd name="connsiteX3" fmla="*/ 0 w 2573008"/>
                <a:gd name="connsiteY3" fmla="*/ 465468 h 1157626"/>
                <a:gd name="connsiteX4" fmla="*/ 20857 w 2573008"/>
                <a:gd name="connsiteY4" fmla="*/ 462285 h 1157626"/>
                <a:gd name="connsiteX5" fmla="*/ 740833 w 2573008"/>
                <a:gd name="connsiteY5" fmla="*/ 28377 h 1157626"/>
                <a:gd name="connsiteX6" fmla="*/ 762053 w 2573008"/>
                <a:gd name="connsiteY6" fmla="*/ 0 h 115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3008" h="1157626">
                  <a:moveTo>
                    <a:pt x="762053" y="0"/>
                  </a:moveTo>
                  <a:lnTo>
                    <a:pt x="2573008" y="106483"/>
                  </a:lnTo>
                  <a:lnTo>
                    <a:pt x="1780560" y="1157626"/>
                  </a:lnTo>
                  <a:lnTo>
                    <a:pt x="0" y="465468"/>
                  </a:lnTo>
                  <a:lnTo>
                    <a:pt x="20857" y="462285"/>
                  </a:lnTo>
                  <a:cubicBezTo>
                    <a:pt x="308591" y="403407"/>
                    <a:pt x="560679" y="246675"/>
                    <a:pt x="740833" y="28377"/>
                  </a:cubicBezTo>
                  <a:lnTo>
                    <a:pt x="76205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2BEA3B9-B7EA-4365-B091-117E291B76F1}"/>
                </a:ext>
              </a:extLst>
            </p:cNvPr>
            <p:cNvSpPr/>
            <p:nvPr/>
          </p:nvSpPr>
          <p:spPr>
            <a:xfrm>
              <a:off x="11229420" y="631689"/>
              <a:ext cx="715171" cy="266435"/>
            </a:xfrm>
            <a:custGeom>
              <a:avLst/>
              <a:gdLst>
                <a:gd name="connsiteX0" fmla="*/ 0 w 7428387"/>
                <a:gd name="connsiteY0" fmla="*/ 0 h 3042548"/>
                <a:gd name="connsiteX1" fmla="*/ 5764677 w 7428387"/>
                <a:gd name="connsiteY1" fmla="*/ 905237 h 3042548"/>
                <a:gd name="connsiteX2" fmla="*/ 7428387 w 7428387"/>
                <a:gd name="connsiteY2" fmla="*/ 1664588 h 3042548"/>
                <a:gd name="connsiteX3" fmla="*/ 7401784 w 7428387"/>
                <a:gd name="connsiteY3" fmla="*/ 1668123 h 3042548"/>
                <a:gd name="connsiteX4" fmla="*/ 7291812 w 7428387"/>
                <a:gd name="connsiteY4" fmla="*/ 1651339 h 3042548"/>
                <a:gd name="connsiteX5" fmla="*/ 7122363 w 7428387"/>
                <a:gd name="connsiteY5" fmla="*/ 1642783 h 3042548"/>
                <a:gd name="connsiteX6" fmla="*/ 5498733 w 7428387"/>
                <a:gd name="connsiteY6" fmla="*/ 2966079 h 3042548"/>
                <a:gd name="connsiteX7" fmla="*/ 5487063 w 7428387"/>
                <a:gd name="connsiteY7" fmla="*/ 3042548 h 3042548"/>
                <a:gd name="connsiteX8" fmla="*/ 5483814 w 7428387"/>
                <a:gd name="connsiteY8" fmla="*/ 3026828 h 3042548"/>
                <a:gd name="connsiteX9" fmla="*/ 0 w 7428387"/>
                <a:gd name="connsiteY9" fmla="*/ 0 h 3042548"/>
                <a:gd name="connsiteX0" fmla="*/ 0 w 7196894"/>
                <a:gd name="connsiteY0" fmla="*/ 0 h 2371217"/>
                <a:gd name="connsiteX1" fmla="*/ 5533184 w 7196894"/>
                <a:gd name="connsiteY1" fmla="*/ 233906 h 2371217"/>
                <a:gd name="connsiteX2" fmla="*/ 7196894 w 7196894"/>
                <a:gd name="connsiteY2" fmla="*/ 993257 h 2371217"/>
                <a:gd name="connsiteX3" fmla="*/ 7170291 w 7196894"/>
                <a:gd name="connsiteY3" fmla="*/ 996792 h 2371217"/>
                <a:gd name="connsiteX4" fmla="*/ 7060319 w 7196894"/>
                <a:gd name="connsiteY4" fmla="*/ 980008 h 2371217"/>
                <a:gd name="connsiteX5" fmla="*/ 6890870 w 7196894"/>
                <a:gd name="connsiteY5" fmla="*/ 971452 h 2371217"/>
                <a:gd name="connsiteX6" fmla="*/ 5267240 w 7196894"/>
                <a:gd name="connsiteY6" fmla="*/ 2294748 h 2371217"/>
                <a:gd name="connsiteX7" fmla="*/ 5255570 w 7196894"/>
                <a:gd name="connsiteY7" fmla="*/ 2371217 h 2371217"/>
                <a:gd name="connsiteX8" fmla="*/ 5252321 w 7196894"/>
                <a:gd name="connsiteY8" fmla="*/ 2355497 h 2371217"/>
                <a:gd name="connsiteX9" fmla="*/ 0 w 7196894"/>
                <a:gd name="connsiteY9" fmla="*/ 0 h 2371217"/>
                <a:gd name="connsiteX0" fmla="*/ 0 w 7243192"/>
                <a:gd name="connsiteY0" fmla="*/ 541598 h 2137311"/>
                <a:gd name="connsiteX1" fmla="*/ 5579482 w 7243192"/>
                <a:gd name="connsiteY1" fmla="*/ 0 h 2137311"/>
                <a:gd name="connsiteX2" fmla="*/ 7243192 w 7243192"/>
                <a:gd name="connsiteY2" fmla="*/ 759351 h 2137311"/>
                <a:gd name="connsiteX3" fmla="*/ 7216589 w 7243192"/>
                <a:gd name="connsiteY3" fmla="*/ 762886 h 2137311"/>
                <a:gd name="connsiteX4" fmla="*/ 7106617 w 7243192"/>
                <a:gd name="connsiteY4" fmla="*/ 746102 h 2137311"/>
                <a:gd name="connsiteX5" fmla="*/ 6937168 w 7243192"/>
                <a:gd name="connsiteY5" fmla="*/ 737546 h 2137311"/>
                <a:gd name="connsiteX6" fmla="*/ 5313538 w 7243192"/>
                <a:gd name="connsiteY6" fmla="*/ 2060842 h 2137311"/>
                <a:gd name="connsiteX7" fmla="*/ 5301868 w 7243192"/>
                <a:gd name="connsiteY7" fmla="*/ 2137311 h 2137311"/>
                <a:gd name="connsiteX8" fmla="*/ 5298619 w 7243192"/>
                <a:gd name="connsiteY8" fmla="*/ 2121591 h 2137311"/>
                <a:gd name="connsiteX9" fmla="*/ 0 w 7243192"/>
                <a:gd name="connsiteY9" fmla="*/ 541598 h 2137311"/>
                <a:gd name="connsiteX0" fmla="*/ 0 w 7023273"/>
                <a:gd name="connsiteY0" fmla="*/ 0 h 2405941"/>
                <a:gd name="connsiteX1" fmla="*/ 5359563 w 7023273"/>
                <a:gd name="connsiteY1" fmla="*/ 268630 h 2405941"/>
                <a:gd name="connsiteX2" fmla="*/ 7023273 w 7023273"/>
                <a:gd name="connsiteY2" fmla="*/ 1027981 h 2405941"/>
                <a:gd name="connsiteX3" fmla="*/ 6996670 w 7023273"/>
                <a:gd name="connsiteY3" fmla="*/ 1031516 h 2405941"/>
                <a:gd name="connsiteX4" fmla="*/ 6886698 w 7023273"/>
                <a:gd name="connsiteY4" fmla="*/ 1014732 h 2405941"/>
                <a:gd name="connsiteX5" fmla="*/ 6717249 w 7023273"/>
                <a:gd name="connsiteY5" fmla="*/ 1006176 h 2405941"/>
                <a:gd name="connsiteX6" fmla="*/ 5093619 w 7023273"/>
                <a:gd name="connsiteY6" fmla="*/ 2329472 h 2405941"/>
                <a:gd name="connsiteX7" fmla="*/ 5081949 w 7023273"/>
                <a:gd name="connsiteY7" fmla="*/ 2405941 h 2405941"/>
                <a:gd name="connsiteX8" fmla="*/ 5078700 w 7023273"/>
                <a:gd name="connsiteY8" fmla="*/ 2390221 h 2405941"/>
                <a:gd name="connsiteX9" fmla="*/ 0 w 7023273"/>
                <a:gd name="connsiteY9" fmla="*/ 0 h 2405941"/>
                <a:gd name="connsiteX0" fmla="*/ 0 w 7208468"/>
                <a:gd name="connsiteY0" fmla="*/ 0 h 2348067"/>
                <a:gd name="connsiteX1" fmla="*/ 5544758 w 7208468"/>
                <a:gd name="connsiteY1" fmla="*/ 210756 h 2348067"/>
                <a:gd name="connsiteX2" fmla="*/ 7208468 w 7208468"/>
                <a:gd name="connsiteY2" fmla="*/ 970107 h 2348067"/>
                <a:gd name="connsiteX3" fmla="*/ 7181865 w 7208468"/>
                <a:gd name="connsiteY3" fmla="*/ 973642 h 2348067"/>
                <a:gd name="connsiteX4" fmla="*/ 7071893 w 7208468"/>
                <a:gd name="connsiteY4" fmla="*/ 956858 h 2348067"/>
                <a:gd name="connsiteX5" fmla="*/ 6902444 w 7208468"/>
                <a:gd name="connsiteY5" fmla="*/ 948302 h 2348067"/>
                <a:gd name="connsiteX6" fmla="*/ 5278814 w 7208468"/>
                <a:gd name="connsiteY6" fmla="*/ 2271598 h 2348067"/>
                <a:gd name="connsiteX7" fmla="*/ 5267144 w 7208468"/>
                <a:gd name="connsiteY7" fmla="*/ 2348067 h 2348067"/>
                <a:gd name="connsiteX8" fmla="*/ 5263895 w 7208468"/>
                <a:gd name="connsiteY8" fmla="*/ 2332347 h 2348067"/>
                <a:gd name="connsiteX9" fmla="*/ 0 w 7208468"/>
                <a:gd name="connsiteY9" fmla="*/ 0 h 2348067"/>
                <a:gd name="connsiteX0" fmla="*/ 0 w 7208468"/>
                <a:gd name="connsiteY0" fmla="*/ 0 h 2348067"/>
                <a:gd name="connsiteX1" fmla="*/ 5544758 w 7208468"/>
                <a:gd name="connsiteY1" fmla="*/ 210756 h 2348067"/>
                <a:gd name="connsiteX2" fmla="*/ 7208468 w 7208468"/>
                <a:gd name="connsiteY2" fmla="*/ 970107 h 2348067"/>
                <a:gd name="connsiteX3" fmla="*/ 7181865 w 7208468"/>
                <a:gd name="connsiteY3" fmla="*/ 973642 h 2348067"/>
                <a:gd name="connsiteX4" fmla="*/ 7071893 w 7208468"/>
                <a:gd name="connsiteY4" fmla="*/ 956858 h 2348067"/>
                <a:gd name="connsiteX5" fmla="*/ 6902444 w 7208468"/>
                <a:gd name="connsiteY5" fmla="*/ 948302 h 2348067"/>
                <a:gd name="connsiteX6" fmla="*/ 5278814 w 7208468"/>
                <a:gd name="connsiteY6" fmla="*/ 2271598 h 2348067"/>
                <a:gd name="connsiteX7" fmla="*/ 5267144 w 7208468"/>
                <a:gd name="connsiteY7" fmla="*/ 2348067 h 2348067"/>
                <a:gd name="connsiteX8" fmla="*/ 5263895 w 7208468"/>
                <a:gd name="connsiteY8" fmla="*/ 2332347 h 2348067"/>
                <a:gd name="connsiteX9" fmla="*/ 0 w 7208468"/>
                <a:gd name="connsiteY9" fmla="*/ 0 h 2348067"/>
                <a:gd name="connsiteX0" fmla="*/ 0 w 7208468"/>
                <a:gd name="connsiteY0" fmla="*/ 0 h 2348067"/>
                <a:gd name="connsiteX1" fmla="*/ 5544758 w 7208468"/>
                <a:gd name="connsiteY1" fmla="*/ 210756 h 2348067"/>
                <a:gd name="connsiteX2" fmla="*/ 7208468 w 7208468"/>
                <a:gd name="connsiteY2" fmla="*/ 970107 h 2348067"/>
                <a:gd name="connsiteX3" fmla="*/ 7181865 w 7208468"/>
                <a:gd name="connsiteY3" fmla="*/ 973642 h 2348067"/>
                <a:gd name="connsiteX4" fmla="*/ 7071893 w 7208468"/>
                <a:gd name="connsiteY4" fmla="*/ 956858 h 2348067"/>
                <a:gd name="connsiteX5" fmla="*/ 6902444 w 7208468"/>
                <a:gd name="connsiteY5" fmla="*/ 948302 h 2348067"/>
                <a:gd name="connsiteX6" fmla="*/ 5278814 w 7208468"/>
                <a:gd name="connsiteY6" fmla="*/ 2271598 h 2348067"/>
                <a:gd name="connsiteX7" fmla="*/ 5267144 w 7208468"/>
                <a:gd name="connsiteY7" fmla="*/ 2348067 h 2348067"/>
                <a:gd name="connsiteX8" fmla="*/ 5263895 w 7208468"/>
                <a:gd name="connsiteY8" fmla="*/ 2332347 h 2348067"/>
                <a:gd name="connsiteX9" fmla="*/ 0 w 7208468"/>
                <a:gd name="connsiteY9" fmla="*/ 0 h 2348067"/>
                <a:gd name="connsiteX0" fmla="*/ 0 w 7208468"/>
                <a:gd name="connsiteY0" fmla="*/ 0 h 2348067"/>
                <a:gd name="connsiteX1" fmla="*/ 5544758 w 7208468"/>
                <a:gd name="connsiteY1" fmla="*/ 210756 h 2348067"/>
                <a:gd name="connsiteX2" fmla="*/ 7208468 w 7208468"/>
                <a:gd name="connsiteY2" fmla="*/ 970107 h 2348067"/>
                <a:gd name="connsiteX3" fmla="*/ 7181865 w 7208468"/>
                <a:gd name="connsiteY3" fmla="*/ 973642 h 2348067"/>
                <a:gd name="connsiteX4" fmla="*/ 7071893 w 7208468"/>
                <a:gd name="connsiteY4" fmla="*/ 956858 h 2348067"/>
                <a:gd name="connsiteX5" fmla="*/ 6902444 w 7208468"/>
                <a:gd name="connsiteY5" fmla="*/ 948302 h 2348067"/>
                <a:gd name="connsiteX6" fmla="*/ 5278814 w 7208468"/>
                <a:gd name="connsiteY6" fmla="*/ 2271598 h 2348067"/>
                <a:gd name="connsiteX7" fmla="*/ 5267144 w 7208468"/>
                <a:gd name="connsiteY7" fmla="*/ 2348067 h 2348067"/>
                <a:gd name="connsiteX8" fmla="*/ 5263895 w 7208468"/>
                <a:gd name="connsiteY8" fmla="*/ 2332347 h 2348067"/>
                <a:gd name="connsiteX9" fmla="*/ 0 w 7208468"/>
                <a:gd name="connsiteY9" fmla="*/ 0 h 234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8468" h="2348067">
                  <a:moveTo>
                    <a:pt x="0" y="0"/>
                  </a:moveTo>
                  <a:lnTo>
                    <a:pt x="5544758" y="210756"/>
                  </a:lnTo>
                  <a:lnTo>
                    <a:pt x="7208468" y="970107"/>
                  </a:lnTo>
                  <a:lnTo>
                    <a:pt x="7181865" y="973642"/>
                  </a:lnTo>
                  <a:lnTo>
                    <a:pt x="7071893" y="956858"/>
                  </a:lnTo>
                  <a:cubicBezTo>
                    <a:pt x="7016180" y="951201"/>
                    <a:pt x="6959651" y="948302"/>
                    <a:pt x="6902444" y="948302"/>
                  </a:cubicBezTo>
                  <a:cubicBezTo>
                    <a:pt x="6101555" y="948302"/>
                    <a:pt x="5433352" y="1516394"/>
                    <a:pt x="5278814" y="2271598"/>
                  </a:cubicBezTo>
                  <a:lnTo>
                    <a:pt x="5267144" y="2348067"/>
                  </a:lnTo>
                  <a:lnTo>
                    <a:pt x="5263895" y="2332347"/>
                  </a:lnTo>
                  <a:cubicBezTo>
                    <a:pt x="5014488" y="784695"/>
                    <a:pt x="3702281" y="48287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6473317-3888-4DC2-8A53-7A9079F566A3}"/>
              </a:ext>
            </a:extLst>
          </p:cNvPr>
          <p:cNvGrpSpPr/>
          <p:nvPr/>
        </p:nvGrpSpPr>
        <p:grpSpPr>
          <a:xfrm>
            <a:off x="2747963" y="-87362"/>
            <a:ext cx="3588185" cy="634349"/>
            <a:chOff x="3958852" y="1378589"/>
            <a:chExt cx="3101111" cy="427938"/>
          </a:xfrm>
          <a:noFill/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04D88B1-2399-4D38-A237-2BBE3D9626ED}"/>
                </a:ext>
              </a:extLst>
            </p:cNvPr>
            <p:cNvSpPr/>
            <p:nvPr/>
          </p:nvSpPr>
          <p:spPr>
            <a:xfrm>
              <a:off x="4459562" y="1378589"/>
              <a:ext cx="55778" cy="63093"/>
            </a:xfrm>
            <a:custGeom>
              <a:avLst/>
              <a:gdLst/>
              <a:ahLst/>
              <a:cxnLst/>
              <a:rect l="l" t="t" r="r" b="b"/>
              <a:pathLst>
                <a:path w="55778" h="63093">
                  <a:moveTo>
                    <a:pt x="0" y="0"/>
                  </a:moveTo>
                  <a:lnTo>
                    <a:pt x="36576" y="0"/>
                  </a:lnTo>
                  <a:lnTo>
                    <a:pt x="55778" y="63093"/>
                  </a:lnTo>
                  <a:lnTo>
                    <a:pt x="48463" y="630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9B326E6-3B9F-4984-9F91-115D80FAD9F3}"/>
                </a:ext>
              </a:extLst>
            </p:cNvPr>
            <p:cNvSpPr/>
            <p:nvPr/>
          </p:nvSpPr>
          <p:spPr>
            <a:xfrm>
              <a:off x="6645892" y="1378589"/>
              <a:ext cx="54864" cy="63093"/>
            </a:xfrm>
            <a:custGeom>
              <a:avLst/>
              <a:gdLst/>
              <a:ahLst/>
              <a:cxnLst/>
              <a:rect l="l" t="t" r="r" b="b"/>
              <a:pathLst>
                <a:path w="54864" h="63093">
                  <a:moveTo>
                    <a:pt x="19203" y="0"/>
                  </a:moveTo>
                  <a:lnTo>
                    <a:pt x="54864" y="0"/>
                  </a:lnTo>
                  <a:lnTo>
                    <a:pt x="7316" y="63093"/>
                  </a:lnTo>
                  <a:lnTo>
                    <a:pt x="0" y="63093"/>
                  </a:lnTo>
                  <a:lnTo>
                    <a:pt x="1920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CC169DD-717E-425D-A21B-1311B4E8B97D}"/>
                </a:ext>
              </a:extLst>
            </p:cNvPr>
            <p:cNvSpPr/>
            <p:nvPr/>
          </p:nvSpPr>
          <p:spPr>
            <a:xfrm>
              <a:off x="5570177" y="1400533"/>
              <a:ext cx="106070" cy="63094"/>
            </a:xfrm>
            <a:custGeom>
              <a:avLst/>
              <a:gdLst/>
              <a:ahLst/>
              <a:cxnLst/>
              <a:rect l="l" t="t" r="r" b="b"/>
              <a:pathLst>
                <a:path w="106070" h="63094">
                  <a:moveTo>
                    <a:pt x="47549" y="0"/>
                  </a:moveTo>
                  <a:lnTo>
                    <a:pt x="58522" y="0"/>
                  </a:lnTo>
                  <a:lnTo>
                    <a:pt x="106070" y="63094"/>
                  </a:lnTo>
                  <a:lnTo>
                    <a:pt x="95098" y="63094"/>
                  </a:lnTo>
                  <a:lnTo>
                    <a:pt x="53035" y="25604"/>
                  </a:lnTo>
                  <a:lnTo>
                    <a:pt x="10973" y="63094"/>
                  </a:lnTo>
                  <a:lnTo>
                    <a:pt x="0" y="63094"/>
                  </a:lnTo>
                  <a:lnTo>
                    <a:pt x="4754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B16BB7E-5190-4459-B448-A9A4DF459FDC}"/>
                </a:ext>
              </a:extLst>
            </p:cNvPr>
            <p:cNvSpPr/>
            <p:nvPr/>
          </p:nvSpPr>
          <p:spPr>
            <a:xfrm>
              <a:off x="5528648" y="1469113"/>
              <a:ext cx="213970" cy="337414"/>
            </a:xfrm>
            <a:custGeom>
              <a:avLst/>
              <a:gdLst/>
              <a:ahLst/>
              <a:cxnLst/>
              <a:rect l="l" t="t" r="r" b="b"/>
              <a:pathLst>
                <a:path w="213970" h="337414">
                  <a:moveTo>
                    <a:pt x="199339" y="0"/>
                  </a:moveTo>
                  <a:lnTo>
                    <a:pt x="213970" y="0"/>
                  </a:lnTo>
                  <a:lnTo>
                    <a:pt x="213970" y="101499"/>
                  </a:lnTo>
                  <a:lnTo>
                    <a:pt x="199339" y="101499"/>
                  </a:lnTo>
                  <a:lnTo>
                    <a:pt x="199339" y="83211"/>
                  </a:lnTo>
                  <a:cubicBezTo>
                    <a:pt x="199339" y="71933"/>
                    <a:pt x="197815" y="63246"/>
                    <a:pt x="194767" y="57150"/>
                  </a:cubicBezTo>
                  <a:cubicBezTo>
                    <a:pt x="190195" y="48006"/>
                    <a:pt x="181966" y="41301"/>
                    <a:pt x="170078" y="37034"/>
                  </a:cubicBezTo>
                  <a:cubicBezTo>
                    <a:pt x="158191" y="32766"/>
                    <a:pt x="144399" y="29795"/>
                    <a:pt x="128702" y="28118"/>
                  </a:cubicBezTo>
                  <a:cubicBezTo>
                    <a:pt x="113004" y="26442"/>
                    <a:pt x="96926" y="25604"/>
                    <a:pt x="80467" y="25604"/>
                  </a:cubicBezTo>
                  <a:lnTo>
                    <a:pt x="54864" y="25604"/>
                  </a:lnTo>
                  <a:lnTo>
                    <a:pt x="54864" y="100584"/>
                  </a:lnTo>
                  <a:lnTo>
                    <a:pt x="117043" y="100584"/>
                  </a:lnTo>
                  <a:lnTo>
                    <a:pt x="117043" y="54864"/>
                  </a:lnTo>
                  <a:lnTo>
                    <a:pt x="130759" y="54864"/>
                  </a:lnTo>
                  <a:lnTo>
                    <a:pt x="130759" y="166421"/>
                  </a:lnTo>
                  <a:lnTo>
                    <a:pt x="117043" y="166421"/>
                  </a:lnTo>
                  <a:lnTo>
                    <a:pt x="117043" y="154534"/>
                  </a:lnTo>
                  <a:cubicBezTo>
                    <a:pt x="117043" y="142037"/>
                    <a:pt x="113995" y="132436"/>
                    <a:pt x="107899" y="125730"/>
                  </a:cubicBezTo>
                  <a:cubicBezTo>
                    <a:pt x="98755" y="115672"/>
                    <a:pt x="83210" y="110643"/>
                    <a:pt x="61265" y="110643"/>
                  </a:cubicBezTo>
                  <a:lnTo>
                    <a:pt x="54864" y="110643"/>
                  </a:lnTo>
                  <a:lnTo>
                    <a:pt x="54864" y="291094"/>
                  </a:lnTo>
                  <a:cubicBezTo>
                    <a:pt x="54864" y="300300"/>
                    <a:pt x="56769" y="306130"/>
                    <a:pt x="60579" y="308585"/>
                  </a:cubicBezTo>
                  <a:cubicBezTo>
                    <a:pt x="64389" y="311041"/>
                    <a:pt x="72238" y="312268"/>
                    <a:pt x="84125" y="312268"/>
                  </a:cubicBezTo>
                  <a:lnTo>
                    <a:pt x="97841" y="312268"/>
                  </a:lnTo>
                  <a:cubicBezTo>
                    <a:pt x="110947" y="312268"/>
                    <a:pt x="122072" y="311579"/>
                    <a:pt x="131216" y="310200"/>
                  </a:cubicBezTo>
                  <a:cubicBezTo>
                    <a:pt x="140360" y="308821"/>
                    <a:pt x="150876" y="306139"/>
                    <a:pt x="162763" y="302153"/>
                  </a:cubicBezTo>
                  <a:cubicBezTo>
                    <a:pt x="177699" y="297252"/>
                    <a:pt x="187909" y="289744"/>
                    <a:pt x="193396" y="279628"/>
                  </a:cubicBezTo>
                  <a:cubicBezTo>
                    <a:pt x="197358" y="272580"/>
                    <a:pt x="199339" y="262926"/>
                    <a:pt x="199339" y="250668"/>
                  </a:cubicBezTo>
                  <a:lnTo>
                    <a:pt x="199339" y="227686"/>
                  </a:lnTo>
                  <a:lnTo>
                    <a:pt x="213970" y="227686"/>
                  </a:lnTo>
                  <a:lnTo>
                    <a:pt x="213970" y="337414"/>
                  </a:lnTo>
                  <a:lnTo>
                    <a:pt x="199339" y="337414"/>
                  </a:lnTo>
                  <a:lnTo>
                    <a:pt x="199339" y="319583"/>
                  </a:lnTo>
                  <a:lnTo>
                    <a:pt x="3658" y="319583"/>
                  </a:lnTo>
                  <a:lnTo>
                    <a:pt x="3658" y="312268"/>
                  </a:lnTo>
                  <a:lnTo>
                    <a:pt x="30175" y="312268"/>
                  </a:lnTo>
                  <a:lnTo>
                    <a:pt x="30175" y="46735"/>
                  </a:lnTo>
                  <a:cubicBezTo>
                    <a:pt x="30175" y="37548"/>
                    <a:pt x="28042" y="31729"/>
                    <a:pt x="23774" y="29279"/>
                  </a:cubicBezTo>
                  <a:cubicBezTo>
                    <a:pt x="19507" y="26829"/>
                    <a:pt x="11582" y="25604"/>
                    <a:pt x="0" y="25604"/>
                  </a:cubicBezTo>
                  <a:lnTo>
                    <a:pt x="0" y="18288"/>
                  </a:lnTo>
                  <a:lnTo>
                    <a:pt x="199339" y="18288"/>
                  </a:lnTo>
                  <a:lnTo>
                    <a:pt x="19933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828E214-243F-496A-8B81-30E7FC2858D1}"/>
                </a:ext>
              </a:extLst>
            </p:cNvPr>
            <p:cNvSpPr/>
            <p:nvPr/>
          </p:nvSpPr>
          <p:spPr>
            <a:xfrm>
              <a:off x="4386563" y="1470943"/>
              <a:ext cx="218541" cy="316383"/>
            </a:xfrm>
            <a:custGeom>
              <a:avLst/>
              <a:gdLst/>
              <a:ahLst/>
              <a:cxnLst/>
              <a:rect l="l" t="t" r="r" b="b"/>
              <a:pathLst>
                <a:path w="218541" h="316383">
                  <a:moveTo>
                    <a:pt x="91440" y="0"/>
                  </a:moveTo>
                  <a:lnTo>
                    <a:pt x="99669" y="0"/>
                  </a:lnTo>
                  <a:lnTo>
                    <a:pt x="105156" y="15545"/>
                  </a:lnTo>
                  <a:lnTo>
                    <a:pt x="180136" y="255118"/>
                  </a:lnTo>
                  <a:cubicBezTo>
                    <a:pt x="185318" y="268834"/>
                    <a:pt x="190500" y="282550"/>
                    <a:pt x="195681" y="296266"/>
                  </a:cubicBezTo>
                  <a:cubicBezTo>
                    <a:pt x="198120" y="300838"/>
                    <a:pt x="201168" y="303962"/>
                    <a:pt x="204825" y="305638"/>
                  </a:cubicBezTo>
                  <a:cubicBezTo>
                    <a:pt x="208483" y="307315"/>
                    <a:pt x="213055" y="308458"/>
                    <a:pt x="218541" y="309067"/>
                  </a:cubicBezTo>
                  <a:lnTo>
                    <a:pt x="218541" y="316383"/>
                  </a:lnTo>
                  <a:lnTo>
                    <a:pt x="144475" y="316383"/>
                  </a:lnTo>
                  <a:lnTo>
                    <a:pt x="144475" y="309067"/>
                  </a:lnTo>
                  <a:lnTo>
                    <a:pt x="172607" y="309132"/>
                  </a:lnTo>
                  <a:lnTo>
                    <a:pt x="114128" y="120751"/>
                  </a:lnTo>
                  <a:lnTo>
                    <a:pt x="76859" y="120701"/>
                  </a:lnTo>
                  <a:lnTo>
                    <a:pt x="44905" y="251482"/>
                  </a:lnTo>
                  <a:cubicBezTo>
                    <a:pt x="44286" y="255139"/>
                    <a:pt x="43200" y="261081"/>
                    <a:pt x="41648" y="269305"/>
                  </a:cubicBezTo>
                  <a:cubicBezTo>
                    <a:pt x="40095" y="277530"/>
                    <a:pt x="39319" y="283471"/>
                    <a:pt x="39319" y="287129"/>
                  </a:cubicBezTo>
                  <a:cubicBezTo>
                    <a:pt x="39319" y="295659"/>
                    <a:pt x="42062" y="301447"/>
                    <a:pt x="47548" y="304495"/>
                  </a:cubicBezTo>
                  <a:cubicBezTo>
                    <a:pt x="50901" y="306324"/>
                    <a:pt x="57607" y="307848"/>
                    <a:pt x="67665" y="309067"/>
                  </a:cubicBezTo>
                  <a:lnTo>
                    <a:pt x="80467" y="309067"/>
                  </a:lnTo>
                  <a:lnTo>
                    <a:pt x="80467" y="316383"/>
                  </a:lnTo>
                  <a:lnTo>
                    <a:pt x="0" y="316383"/>
                  </a:lnTo>
                  <a:lnTo>
                    <a:pt x="0" y="309067"/>
                  </a:lnTo>
                  <a:lnTo>
                    <a:pt x="18959" y="309010"/>
                  </a:lnTo>
                  <a:lnTo>
                    <a:pt x="35490" y="239530"/>
                  </a:lnTo>
                  <a:lnTo>
                    <a:pt x="91440" y="0"/>
                  </a:lnTo>
                  <a:close/>
                  <a:moveTo>
                    <a:pt x="95147" y="52443"/>
                  </a:moveTo>
                  <a:lnTo>
                    <a:pt x="80603" y="110671"/>
                  </a:lnTo>
                  <a:lnTo>
                    <a:pt x="108077" y="110586"/>
                  </a:lnTo>
                  <a:lnTo>
                    <a:pt x="95147" y="5244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CF51F37-56CE-42D3-B89C-506C9A214181}"/>
                </a:ext>
              </a:extLst>
            </p:cNvPr>
            <p:cNvSpPr/>
            <p:nvPr/>
          </p:nvSpPr>
          <p:spPr>
            <a:xfrm>
              <a:off x="3958852" y="1472771"/>
              <a:ext cx="176479" cy="314554"/>
            </a:xfrm>
            <a:custGeom>
              <a:avLst/>
              <a:gdLst/>
              <a:ahLst/>
              <a:cxnLst/>
              <a:rect l="l" t="t" r="r" b="b"/>
              <a:pathLst>
                <a:path w="176479" h="314554">
                  <a:moveTo>
                    <a:pt x="0" y="0"/>
                  </a:moveTo>
                  <a:lnTo>
                    <a:pt x="8230" y="0"/>
                  </a:lnTo>
                  <a:lnTo>
                    <a:pt x="8230" y="13716"/>
                  </a:lnTo>
                  <a:lnTo>
                    <a:pt x="169164" y="13716"/>
                  </a:lnTo>
                  <a:lnTo>
                    <a:pt x="169164" y="0"/>
                  </a:lnTo>
                  <a:lnTo>
                    <a:pt x="176479" y="0"/>
                  </a:lnTo>
                  <a:lnTo>
                    <a:pt x="176479" y="117043"/>
                  </a:lnTo>
                  <a:lnTo>
                    <a:pt x="169164" y="117043"/>
                  </a:lnTo>
                  <a:lnTo>
                    <a:pt x="169164" y="106985"/>
                  </a:lnTo>
                  <a:cubicBezTo>
                    <a:pt x="168250" y="95707"/>
                    <a:pt x="167488" y="84277"/>
                    <a:pt x="166878" y="72695"/>
                  </a:cubicBezTo>
                  <a:cubicBezTo>
                    <a:pt x="165354" y="58674"/>
                    <a:pt x="162154" y="48006"/>
                    <a:pt x="157277" y="40691"/>
                  </a:cubicBezTo>
                  <a:cubicBezTo>
                    <a:pt x="152400" y="33376"/>
                    <a:pt x="146913" y="28651"/>
                    <a:pt x="140817" y="26518"/>
                  </a:cubicBezTo>
                  <a:cubicBezTo>
                    <a:pt x="132588" y="23470"/>
                    <a:pt x="119177" y="21946"/>
                    <a:pt x="100584" y="21946"/>
                  </a:cubicBezTo>
                  <a:lnTo>
                    <a:pt x="100584" y="281635"/>
                  </a:lnTo>
                  <a:cubicBezTo>
                    <a:pt x="100584" y="290170"/>
                    <a:pt x="101803" y="296266"/>
                    <a:pt x="104242" y="299923"/>
                  </a:cubicBezTo>
                  <a:cubicBezTo>
                    <a:pt x="106680" y="304800"/>
                    <a:pt x="115214" y="307238"/>
                    <a:pt x="129845" y="307238"/>
                  </a:cubicBezTo>
                  <a:lnTo>
                    <a:pt x="139903" y="307238"/>
                  </a:lnTo>
                  <a:lnTo>
                    <a:pt x="139903" y="314554"/>
                  </a:lnTo>
                  <a:lnTo>
                    <a:pt x="49378" y="314554"/>
                  </a:lnTo>
                  <a:lnTo>
                    <a:pt x="49378" y="307238"/>
                  </a:lnTo>
                  <a:lnTo>
                    <a:pt x="75895" y="307238"/>
                  </a:lnTo>
                  <a:lnTo>
                    <a:pt x="75895" y="21946"/>
                  </a:lnTo>
                  <a:cubicBezTo>
                    <a:pt x="56693" y="21946"/>
                    <a:pt x="43739" y="23165"/>
                    <a:pt x="37033" y="25603"/>
                  </a:cubicBezTo>
                  <a:cubicBezTo>
                    <a:pt x="30328" y="28042"/>
                    <a:pt x="24536" y="32995"/>
                    <a:pt x="19659" y="40462"/>
                  </a:cubicBezTo>
                  <a:cubicBezTo>
                    <a:pt x="14783" y="47930"/>
                    <a:pt x="11659" y="56921"/>
                    <a:pt x="10287" y="67437"/>
                  </a:cubicBezTo>
                  <a:cubicBezTo>
                    <a:pt x="8915" y="77953"/>
                    <a:pt x="8230" y="91135"/>
                    <a:pt x="8230" y="106985"/>
                  </a:cubicBezTo>
                  <a:lnTo>
                    <a:pt x="8230" y="117043"/>
                  </a:lnTo>
                  <a:lnTo>
                    <a:pt x="0" y="11704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25D0D74-2C1F-4AB3-A810-BFF6352849E5}"/>
                </a:ext>
              </a:extLst>
            </p:cNvPr>
            <p:cNvSpPr/>
            <p:nvPr/>
          </p:nvSpPr>
          <p:spPr>
            <a:xfrm>
              <a:off x="6531516" y="1477344"/>
              <a:ext cx="253289" cy="317297"/>
            </a:xfrm>
            <a:custGeom>
              <a:avLst/>
              <a:gdLst/>
              <a:ahLst/>
              <a:cxnLst/>
              <a:rect l="l" t="t" r="r" b="b"/>
              <a:pathLst>
                <a:path w="253289" h="317297">
                  <a:moveTo>
                    <a:pt x="128016" y="0"/>
                  </a:moveTo>
                  <a:cubicBezTo>
                    <a:pt x="162459" y="0"/>
                    <a:pt x="191948" y="14859"/>
                    <a:pt x="216484" y="44577"/>
                  </a:cubicBezTo>
                  <a:cubicBezTo>
                    <a:pt x="241021" y="74295"/>
                    <a:pt x="253289" y="111862"/>
                    <a:pt x="253289" y="157277"/>
                  </a:cubicBezTo>
                  <a:cubicBezTo>
                    <a:pt x="253289" y="202692"/>
                    <a:pt x="240488" y="240716"/>
                    <a:pt x="214884" y="271348"/>
                  </a:cubicBezTo>
                  <a:cubicBezTo>
                    <a:pt x="189281" y="301981"/>
                    <a:pt x="158801" y="317297"/>
                    <a:pt x="123444" y="317297"/>
                  </a:cubicBezTo>
                  <a:cubicBezTo>
                    <a:pt x="89307" y="317297"/>
                    <a:pt x="60198" y="302438"/>
                    <a:pt x="36119" y="272720"/>
                  </a:cubicBezTo>
                  <a:cubicBezTo>
                    <a:pt x="12040" y="243002"/>
                    <a:pt x="0" y="205740"/>
                    <a:pt x="0" y="160934"/>
                  </a:cubicBezTo>
                  <a:cubicBezTo>
                    <a:pt x="0" y="115519"/>
                    <a:pt x="12726" y="77343"/>
                    <a:pt x="38176" y="46406"/>
                  </a:cubicBezTo>
                  <a:cubicBezTo>
                    <a:pt x="63627" y="15469"/>
                    <a:pt x="93574" y="0"/>
                    <a:pt x="128016" y="0"/>
                  </a:cubicBezTo>
                  <a:close/>
                  <a:moveTo>
                    <a:pt x="119787" y="10058"/>
                  </a:moveTo>
                  <a:cubicBezTo>
                    <a:pt x="92659" y="10058"/>
                    <a:pt x="70028" y="24079"/>
                    <a:pt x="51892" y="52121"/>
                  </a:cubicBezTo>
                  <a:cubicBezTo>
                    <a:pt x="33757" y="80162"/>
                    <a:pt x="24689" y="113690"/>
                    <a:pt x="24689" y="152705"/>
                  </a:cubicBezTo>
                  <a:cubicBezTo>
                    <a:pt x="24689" y="194158"/>
                    <a:pt x="34443" y="230124"/>
                    <a:pt x="53950" y="260604"/>
                  </a:cubicBezTo>
                  <a:cubicBezTo>
                    <a:pt x="73457" y="291084"/>
                    <a:pt x="97841" y="306324"/>
                    <a:pt x="127102" y="306324"/>
                  </a:cubicBezTo>
                  <a:cubicBezTo>
                    <a:pt x="154839" y="306324"/>
                    <a:pt x="178537" y="292379"/>
                    <a:pt x="198197" y="264490"/>
                  </a:cubicBezTo>
                  <a:cubicBezTo>
                    <a:pt x="217856" y="236601"/>
                    <a:pt x="227686" y="203606"/>
                    <a:pt x="227686" y="165506"/>
                  </a:cubicBezTo>
                  <a:lnTo>
                    <a:pt x="227686" y="162763"/>
                  </a:lnTo>
                  <a:cubicBezTo>
                    <a:pt x="227686" y="121310"/>
                    <a:pt x="217475" y="85496"/>
                    <a:pt x="197054" y="55321"/>
                  </a:cubicBezTo>
                  <a:cubicBezTo>
                    <a:pt x="176632" y="25146"/>
                    <a:pt x="150876" y="10058"/>
                    <a:pt x="119787" y="1005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E5281D7-A201-4B4E-86D6-EF569628BC5B}"/>
                </a:ext>
              </a:extLst>
            </p:cNvPr>
            <p:cNvSpPr/>
            <p:nvPr/>
          </p:nvSpPr>
          <p:spPr>
            <a:xfrm>
              <a:off x="4157048" y="1486487"/>
              <a:ext cx="205740" cy="300838"/>
            </a:xfrm>
            <a:custGeom>
              <a:avLst/>
              <a:gdLst/>
              <a:ahLst/>
              <a:cxnLst/>
              <a:rect l="l" t="t" r="r" b="b"/>
              <a:pathLst>
                <a:path w="205740" h="300838">
                  <a:moveTo>
                    <a:pt x="0" y="0"/>
                  </a:moveTo>
                  <a:lnTo>
                    <a:pt x="81382" y="0"/>
                  </a:lnTo>
                  <a:lnTo>
                    <a:pt x="81382" y="8230"/>
                  </a:lnTo>
                  <a:lnTo>
                    <a:pt x="54864" y="8230"/>
                  </a:lnTo>
                  <a:lnTo>
                    <a:pt x="54864" y="83210"/>
                  </a:lnTo>
                  <a:lnTo>
                    <a:pt x="150876" y="83210"/>
                  </a:lnTo>
                  <a:lnTo>
                    <a:pt x="150876" y="29261"/>
                  </a:lnTo>
                  <a:cubicBezTo>
                    <a:pt x="150876" y="20117"/>
                    <a:pt x="148819" y="14326"/>
                    <a:pt x="144704" y="11887"/>
                  </a:cubicBezTo>
                  <a:cubicBezTo>
                    <a:pt x="140589" y="9449"/>
                    <a:pt x="132588" y="8230"/>
                    <a:pt x="120701" y="8230"/>
                  </a:cubicBezTo>
                  <a:lnTo>
                    <a:pt x="120701" y="0"/>
                  </a:lnTo>
                  <a:lnTo>
                    <a:pt x="202083" y="0"/>
                  </a:lnTo>
                  <a:lnTo>
                    <a:pt x="202083" y="8230"/>
                  </a:lnTo>
                  <a:lnTo>
                    <a:pt x="175565" y="8230"/>
                  </a:lnTo>
                  <a:lnTo>
                    <a:pt x="175565" y="272491"/>
                  </a:lnTo>
                  <a:cubicBezTo>
                    <a:pt x="175565" y="281635"/>
                    <a:pt x="177699" y="287426"/>
                    <a:pt x="181966" y="289865"/>
                  </a:cubicBezTo>
                  <a:cubicBezTo>
                    <a:pt x="186233" y="292303"/>
                    <a:pt x="194158" y="293522"/>
                    <a:pt x="205740" y="293522"/>
                  </a:cubicBezTo>
                  <a:lnTo>
                    <a:pt x="205740" y="300838"/>
                  </a:lnTo>
                  <a:lnTo>
                    <a:pt x="125273" y="300838"/>
                  </a:lnTo>
                  <a:lnTo>
                    <a:pt x="125273" y="293522"/>
                  </a:lnTo>
                  <a:lnTo>
                    <a:pt x="150876" y="293522"/>
                  </a:lnTo>
                  <a:lnTo>
                    <a:pt x="150876" y="93269"/>
                  </a:lnTo>
                  <a:lnTo>
                    <a:pt x="54864" y="93269"/>
                  </a:lnTo>
                  <a:lnTo>
                    <a:pt x="54864" y="272491"/>
                  </a:lnTo>
                  <a:cubicBezTo>
                    <a:pt x="54864" y="281635"/>
                    <a:pt x="56998" y="287426"/>
                    <a:pt x="61265" y="289865"/>
                  </a:cubicBezTo>
                  <a:cubicBezTo>
                    <a:pt x="65532" y="292303"/>
                    <a:pt x="73457" y="293522"/>
                    <a:pt x="85039" y="293522"/>
                  </a:cubicBezTo>
                  <a:lnTo>
                    <a:pt x="85039" y="300838"/>
                  </a:lnTo>
                  <a:lnTo>
                    <a:pt x="3658" y="300838"/>
                  </a:lnTo>
                  <a:lnTo>
                    <a:pt x="3658" y="293522"/>
                  </a:lnTo>
                  <a:lnTo>
                    <a:pt x="30175" y="293522"/>
                  </a:lnTo>
                  <a:lnTo>
                    <a:pt x="30175" y="29261"/>
                  </a:lnTo>
                  <a:cubicBezTo>
                    <a:pt x="30175" y="20117"/>
                    <a:pt x="28042" y="14326"/>
                    <a:pt x="23775" y="11887"/>
                  </a:cubicBezTo>
                  <a:cubicBezTo>
                    <a:pt x="19507" y="9449"/>
                    <a:pt x="11583" y="8230"/>
                    <a:pt x="0" y="823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8B51609-E68A-4218-8655-3C289805778A}"/>
                </a:ext>
              </a:extLst>
            </p:cNvPr>
            <p:cNvSpPr/>
            <p:nvPr/>
          </p:nvSpPr>
          <p:spPr>
            <a:xfrm>
              <a:off x="4649605" y="1486487"/>
              <a:ext cx="194767" cy="316382"/>
            </a:xfrm>
            <a:custGeom>
              <a:avLst/>
              <a:gdLst/>
              <a:ahLst/>
              <a:cxnLst/>
              <a:rect l="l" t="t" r="r" b="b"/>
              <a:pathLst>
                <a:path w="194767" h="316382">
                  <a:moveTo>
                    <a:pt x="0" y="0"/>
                  </a:moveTo>
                  <a:lnTo>
                    <a:pt x="42134" y="0"/>
                  </a:lnTo>
                  <a:lnTo>
                    <a:pt x="46713" y="10023"/>
                  </a:lnTo>
                  <a:lnTo>
                    <a:pt x="158191" y="249753"/>
                  </a:lnTo>
                  <a:lnTo>
                    <a:pt x="159105" y="41162"/>
                  </a:lnTo>
                  <a:cubicBezTo>
                    <a:pt x="159105" y="30794"/>
                    <a:pt x="156515" y="22714"/>
                    <a:pt x="151333" y="16920"/>
                  </a:cubicBezTo>
                  <a:cubicBezTo>
                    <a:pt x="146151" y="11126"/>
                    <a:pt x="138989" y="8230"/>
                    <a:pt x="129845" y="8230"/>
                  </a:cubicBezTo>
                  <a:lnTo>
                    <a:pt x="129845" y="0"/>
                  </a:lnTo>
                  <a:lnTo>
                    <a:pt x="194767" y="0"/>
                  </a:lnTo>
                  <a:lnTo>
                    <a:pt x="194767" y="8230"/>
                  </a:lnTo>
                  <a:lnTo>
                    <a:pt x="172821" y="8230"/>
                  </a:lnTo>
                  <a:lnTo>
                    <a:pt x="172821" y="316382"/>
                  </a:lnTo>
                  <a:lnTo>
                    <a:pt x="164585" y="316382"/>
                  </a:lnTo>
                  <a:lnTo>
                    <a:pt x="159048" y="304524"/>
                  </a:lnTo>
                  <a:lnTo>
                    <a:pt x="47549" y="65837"/>
                  </a:lnTo>
                  <a:lnTo>
                    <a:pt x="46634" y="258775"/>
                  </a:lnTo>
                  <a:cubicBezTo>
                    <a:pt x="46634" y="272186"/>
                    <a:pt x="49835" y="281635"/>
                    <a:pt x="56236" y="287122"/>
                  </a:cubicBezTo>
                  <a:cubicBezTo>
                    <a:pt x="61417" y="291389"/>
                    <a:pt x="69494" y="293522"/>
                    <a:pt x="80467" y="293522"/>
                  </a:cubicBezTo>
                  <a:lnTo>
                    <a:pt x="80467" y="300838"/>
                  </a:lnTo>
                  <a:lnTo>
                    <a:pt x="10058" y="300838"/>
                  </a:lnTo>
                  <a:lnTo>
                    <a:pt x="10058" y="293522"/>
                  </a:lnTo>
                  <a:lnTo>
                    <a:pt x="32918" y="293522"/>
                  </a:lnTo>
                  <a:lnTo>
                    <a:pt x="32918" y="42977"/>
                  </a:lnTo>
                  <a:cubicBezTo>
                    <a:pt x="32918" y="29261"/>
                    <a:pt x="30175" y="20041"/>
                    <a:pt x="24689" y="15316"/>
                  </a:cubicBezTo>
                  <a:cubicBezTo>
                    <a:pt x="19202" y="10592"/>
                    <a:pt x="10973" y="8230"/>
                    <a:pt x="0" y="823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DB7946E-1086-4241-A842-FE2BE3C8DD0C}"/>
                </a:ext>
              </a:extLst>
            </p:cNvPr>
            <p:cNvSpPr/>
            <p:nvPr/>
          </p:nvSpPr>
          <p:spPr>
            <a:xfrm>
              <a:off x="4861898" y="1486487"/>
              <a:ext cx="205740" cy="300838"/>
            </a:xfrm>
            <a:custGeom>
              <a:avLst/>
              <a:gdLst/>
              <a:ahLst/>
              <a:cxnLst/>
              <a:rect l="l" t="t" r="r" b="b"/>
              <a:pathLst>
                <a:path w="205740" h="300838">
                  <a:moveTo>
                    <a:pt x="0" y="0"/>
                  </a:moveTo>
                  <a:lnTo>
                    <a:pt x="81382" y="0"/>
                  </a:lnTo>
                  <a:lnTo>
                    <a:pt x="81382" y="8230"/>
                  </a:lnTo>
                  <a:lnTo>
                    <a:pt x="54864" y="8230"/>
                  </a:lnTo>
                  <a:lnTo>
                    <a:pt x="54864" y="83210"/>
                  </a:lnTo>
                  <a:lnTo>
                    <a:pt x="150876" y="83210"/>
                  </a:lnTo>
                  <a:lnTo>
                    <a:pt x="150876" y="29261"/>
                  </a:lnTo>
                  <a:cubicBezTo>
                    <a:pt x="150876" y="20117"/>
                    <a:pt x="148819" y="14326"/>
                    <a:pt x="144704" y="11887"/>
                  </a:cubicBezTo>
                  <a:cubicBezTo>
                    <a:pt x="140589" y="9449"/>
                    <a:pt x="132588" y="8230"/>
                    <a:pt x="120701" y="8230"/>
                  </a:cubicBezTo>
                  <a:lnTo>
                    <a:pt x="120701" y="0"/>
                  </a:lnTo>
                  <a:lnTo>
                    <a:pt x="202082" y="0"/>
                  </a:lnTo>
                  <a:lnTo>
                    <a:pt x="202082" y="8230"/>
                  </a:lnTo>
                  <a:lnTo>
                    <a:pt x="175565" y="8230"/>
                  </a:lnTo>
                  <a:lnTo>
                    <a:pt x="175565" y="272491"/>
                  </a:lnTo>
                  <a:cubicBezTo>
                    <a:pt x="175565" y="281635"/>
                    <a:pt x="177699" y="287426"/>
                    <a:pt x="181966" y="289865"/>
                  </a:cubicBezTo>
                  <a:cubicBezTo>
                    <a:pt x="186233" y="292303"/>
                    <a:pt x="194158" y="293522"/>
                    <a:pt x="205740" y="293522"/>
                  </a:cubicBezTo>
                  <a:lnTo>
                    <a:pt x="205740" y="300838"/>
                  </a:lnTo>
                  <a:lnTo>
                    <a:pt x="125273" y="300838"/>
                  </a:lnTo>
                  <a:lnTo>
                    <a:pt x="125273" y="293522"/>
                  </a:lnTo>
                  <a:lnTo>
                    <a:pt x="150876" y="293522"/>
                  </a:lnTo>
                  <a:lnTo>
                    <a:pt x="150876" y="93269"/>
                  </a:lnTo>
                  <a:lnTo>
                    <a:pt x="54864" y="93269"/>
                  </a:lnTo>
                  <a:lnTo>
                    <a:pt x="54864" y="272491"/>
                  </a:lnTo>
                  <a:cubicBezTo>
                    <a:pt x="54864" y="281635"/>
                    <a:pt x="56998" y="287426"/>
                    <a:pt x="61265" y="289865"/>
                  </a:cubicBezTo>
                  <a:cubicBezTo>
                    <a:pt x="65532" y="292303"/>
                    <a:pt x="73457" y="293522"/>
                    <a:pt x="85039" y="293522"/>
                  </a:cubicBezTo>
                  <a:lnTo>
                    <a:pt x="85039" y="300838"/>
                  </a:lnTo>
                  <a:lnTo>
                    <a:pt x="3658" y="300838"/>
                  </a:lnTo>
                  <a:lnTo>
                    <a:pt x="3658" y="293522"/>
                  </a:lnTo>
                  <a:lnTo>
                    <a:pt x="30175" y="293522"/>
                  </a:lnTo>
                  <a:lnTo>
                    <a:pt x="30175" y="29261"/>
                  </a:lnTo>
                  <a:cubicBezTo>
                    <a:pt x="30175" y="20117"/>
                    <a:pt x="28042" y="14326"/>
                    <a:pt x="23774" y="11887"/>
                  </a:cubicBezTo>
                  <a:cubicBezTo>
                    <a:pt x="19507" y="9449"/>
                    <a:pt x="11582" y="8230"/>
                    <a:pt x="0" y="823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184DDE0-54E3-48A6-ADAD-ED62C367C60A}"/>
                </a:ext>
              </a:extLst>
            </p:cNvPr>
            <p:cNvSpPr/>
            <p:nvPr/>
          </p:nvSpPr>
          <p:spPr>
            <a:xfrm>
              <a:off x="5167612" y="1486487"/>
              <a:ext cx="236830" cy="315468"/>
            </a:xfrm>
            <a:custGeom>
              <a:avLst/>
              <a:gdLst/>
              <a:ahLst/>
              <a:cxnLst/>
              <a:rect l="l" t="t" r="r" b="b"/>
              <a:pathLst>
                <a:path w="236830" h="315468">
                  <a:moveTo>
                    <a:pt x="0" y="0"/>
                  </a:moveTo>
                  <a:lnTo>
                    <a:pt x="90526" y="0"/>
                  </a:lnTo>
                  <a:lnTo>
                    <a:pt x="90526" y="8230"/>
                  </a:lnTo>
                  <a:lnTo>
                    <a:pt x="58522" y="8230"/>
                  </a:lnTo>
                  <a:lnTo>
                    <a:pt x="62937" y="23824"/>
                  </a:lnTo>
                  <a:lnTo>
                    <a:pt x="137810" y="263247"/>
                  </a:lnTo>
                  <a:lnTo>
                    <a:pt x="185445" y="61222"/>
                  </a:lnTo>
                  <a:cubicBezTo>
                    <a:pt x="185764" y="59393"/>
                    <a:pt x="186874" y="52845"/>
                    <a:pt x="188774" y="41577"/>
                  </a:cubicBezTo>
                  <a:cubicBezTo>
                    <a:pt x="189722" y="35790"/>
                    <a:pt x="190196" y="31985"/>
                    <a:pt x="190196" y="30161"/>
                  </a:cubicBezTo>
                  <a:cubicBezTo>
                    <a:pt x="190196" y="21327"/>
                    <a:pt x="187681" y="15463"/>
                    <a:pt x="182652" y="12569"/>
                  </a:cubicBezTo>
                  <a:cubicBezTo>
                    <a:pt x="177623" y="9676"/>
                    <a:pt x="170383" y="8230"/>
                    <a:pt x="160935" y="8230"/>
                  </a:cubicBezTo>
                  <a:lnTo>
                    <a:pt x="157277" y="8230"/>
                  </a:lnTo>
                  <a:lnTo>
                    <a:pt x="157277" y="0"/>
                  </a:lnTo>
                  <a:lnTo>
                    <a:pt x="236830" y="0"/>
                  </a:lnTo>
                  <a:lnTo>
                    <a:pt x="236830" y="8230"/>
                  </a:lnTo>
                  <a:lnTo>
                    <a:pt x="211177" y="8230"/>
                  </a:lnTo>
                  <a:lnTo>
                    <a:pt x="194682" y="77703"/>
                  </a:lnTo>
                  <a:lnTo>
                    <a:pt x="138068" y="315468"/>
                  </a:lnTo>
                  <a:lnTo>
                    <a:pt x="128931" y="315468"/>
                  </a:lnTo>
                  <a:lnTo>
                    <a:pt x="122208" y="297280"/>
                  </a:lnTo>
                  <a:lnTo>
                    <a:pt x="47549" y="58522"/>
                  </a:lnTo>
                  <a:cubicBezTo>
                    <a:pt x="44501" y="48768"/>
                    <a:pt x="42215" y="41910"/>
                    <a:pt x="40691" y="37948"/>
                  </a:cubicBezTo>
                  <a:cubicBezTo>
                    <a:pt x="37338" y="29718"/>
                    <a:pt x="33910" y="23393"/>
                    <a:pt x="30404" y="18974"/>
                  </a:cubicBezTo>
                  <a:cubicBezTo>
                    <a:pt x="26899" y="14554"/>
                    <a:pt x="23013" y="11659"/>
                    <a:pt x="18746" y="10287"/>
                  </a:cubicBezTo>
                  <a:cubicBezTo>
                    <a:pt x="14478" y="8915"/>
                    <a:pt x="9144" y="8230"/>
                    <a:pt x="2744" y="8230"/>
                  </a:cubicBezTo>
                  <a:lnTo>
                    <a:pt x="0" y="82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24205CC-E983-4D8C-9137-9A8A30D6640F}"/>
                </a:ext>
              </a:extLst>
            </p:cNvPr>
            <p:cNvSpPr/>
            <p:nvPr/>
          </p:nvSpPr>
          <p:spPr>
            <a:xfrm>
              <a:off x="5423873" y="1486487"/>
              <a:ext cx="85039" cy="300838"/>
            </a:xfrm>
            <a:custGeom>
              <a:avLst/>
              <a:gdLst/>
              <a:ahLst/>
              <a:cxnLst/>
              <a:rect l="l" t="t" r="r" b="b"/>
              <a:pathLst>
                <a:path w="85039" h="300838">
                  <a:moveTo>
                    <a:pt x="0" y="0"/>
                  </a:moveTo>
                  <a:lnTo>
                    <a:pt x="80467" y="0"/>
                  </a:lnTo>
                  <a:lnTo>
                    <a:pt x="80467" y="8230"/>
                  </a:lnTo>
                  <a:lnTo>
                    <a:pt x="54864" y="8230"/>
                  </a:lnTo>
                  <a:lnTo>
                    <a:pt x="54864" y="272491"/>
                  </a:lnTo>
                  <a:cubicBezTo>
                    <a:pt x="54864" y="281635"/>
                    <a:pt x="56921" y="287426"/>
                    <a:pt x="61036" y="289865"/>
                  </a:cubicBezTo>
                  <a:cubicBezTo>
                    <a:pt x="65151" y="292303"/>
                    <a:pt x="73152" y="293522"/>
                    <a:pt x="85039" y="293522"/>
                  </a:cubicBezTo>
                  <a:lnTo>
                    <a:pt x="85039" y="300838"/>
                  </a:lnTo>
                  <a:lnTo>
                    <a:pt x="3658" y="300838"/>
                  </a:lnTo>
                  <a:lnTo>
                    <a:pt x="3658" y="293522"/>
                  </a:lnTo>
                  <a:lnTo>
                    <a:pt x="30175" y="293522"/>
                  </a:lnTo>
                  <a:lnTo>
                    <a:pt x="30175" y="29261"/>
                  </a:lnTo>
                  <a:cubicBezTo>
                    <a:pt x="30175" y="20117"/>
                    <a:pt x="28042" y="14326"/>
                    <a:pt x="23774" y="11887"/>
                  </a:cubicBezTo>
                  <a:cubicBezTo>
                    <a:pt x="19507" y="9449"/>
                    <a:pt x="11582" y="8230"/>
                    <a:pt x="0" y="823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8842C1B-6B0A-4581-9755-D12D14F1ECF2}"/>
                </a:ext>
              </a:extLst>
            </p:cNvPr>
            <p:cNvSpPr/>
            <p:nvPr/>
          </p:nvSpPr>
          <p:spPr>
            <a:xfrm>
              <a:off x="5783080" y="1486487"/>
              <a:ext cx="194767" cy="316382"/>
            </a:xfrm>
            <a:custGeom>
              <a:avLst/>
              <a:gdLst/>
              <a:ahLst/>
              <a:cxnLst/>
              <a:rect l="l" t="t" r="r" b="b"/>
              <a:pathLst>
                <a:path w="194767" h="316382">
                  <a:moveTo>
                    <a:pt x="0" y="0"/>
                  </a:moveTo>
                  <a:lnTo>
                    <a:pt x="42134" y="0"/>
                  </a:lnTo>
                  <a:lnTo>
                    <a:pt x="46713" y="10023"/>
                  </a:lnTo>
                  <a:lnTo>
                    <a:pt x="158191" y="249753"/>
                  </a:lnTo>
                  <a:lnTo>
                    <a:pt x="159105" y="41162"/>
                  </a:lnTo>
                  <a:cubicBezTo>
                    <a:pt x="159105" y="30794"/>
                    <a:pt x="156515" y="22714"/>
                    <a:pt x="151333" y="16920"/>
                  </a:cubicBezTo>
                  <a:cubicBezTo>
                    <a:pt x="146151" y="11126"/>
                    <a:pt x="138989" y="8230"/>
                    <a:pt x="129845" y="8230"/>
                  </a:cubicBezTo>
                  <a:lnTo>
                    <a:pt x="129845" y="0"/>
                  </a:lnTo>
                  <a:lnTo>
                    <a:pt x="194767" y="0"/>
                  </a:lnTo>
                  <a:lnTo>
                    <a:pt x="194767" y="8230"/>
                  </a:lnTo>
                  <a:lnTo>
                    <a:pt x="172821" y="8230"/>
                  </a:lnTo>
                  <a:lnTo>
                    <a:pt x="172821" y="316382"/>
                  </a:lnTo>
                  <a:lnTo>
                    <a:pt x="164585" y="316382"/>
                  </a:lnTo>
                  <a:lnTo>
                    <a:pt x="159048" y="304524"/>
                  </a:lnTo>
                  <a:lnTo>
                    <a:pt x="47548" y="65837"/>
                  </a:lnTo>
                  <a:lnTo>
                    <a:pt x="46634" y="258775"/>
                  </a:lnTo>
                  <a:cubicBezTo>
                    <a:pt x="46634" y="272186"/>
                    <a:pt x="49835" y="281635"/>
                    <a:pt x="56235" y="287122"/>
                  </a:cubicBezTo>
                  <a:cubicBezTo>
                    <a:pt x="61417" y="291389"/>
                    <a:pt x="69494" y="293522"/>
                    <a:pt x="80467" y="293522"/>
                  </a:cubicBezTo>
                  <a:lnTo>
                    <a:pt x="80467" y="300838"/>
                  </a:lnTo>
                  <a:lnTo>
                    <a:pt x="10058" y="300838"/>
                  </a:lnTo>
                  <a:lnTo>
                    <a:pt x="10058" y="293522"/>
                  </a:lnTo>
                  <a:lnTo>
                    <a:pt x="32918" y="293522"/>
                  </a:lnTo>
                  <a:lnTo>
                    <a:pt x="32918" y="42977"/>
                  </a:lnTo>
                  <a:cubicBezTo>
                    <a:pt x="32918" y="29261"/>
                    <a:pt x="30175" y="20041"/>
                    <a:pt x="24689" y="15316"/>
                  </a:cubicBezTo>
                  <a:cubicBezTo>
                    <a:pt x="19202" y="10592"/>
                    <a:pt x="10972" y="8230"/>
                    <a:pt x="0" y="823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40C31A9-63B9-4C4B-9F63-AFBA696AF3F2}"/>
                </a:ext>
              </a:extLst>
            </p:cNvPr>
            <p:cNvSpPr/>
            <p:nvPr/>
          </p:nvSpPr>
          <p:spPr>
            <a:xfrm>
              <a:off x="6087880" y="1486487"/>
              <a:ext cx="194767" cy="316382"/>
            </a:xfrm>
            <a:custGeom>
              <a:avLst/>
              <a:gdLst/>
              <a:ahLst/>
              <a:cxnLst/>
              <a:rect l="l" t="t" r="r" b="b"/>
              <a:pathLst>
                <a:path w="194767" h="316382">
                  <a:moveTo>
                    <a:pt x="0" y="0"/>
                  </a:moveTo>
                  <a:lnTo>
                    <a:pt x="42134" y="0"/>
                  </a:lnTo>
                  <a:lnTo>
                    <a:pt x="46713" y="10023"/>
                  </a:lnTo>
                  <a:lnTo>
                    <a:pt x="158191" y="249753"/>
                  </a:lnTo>
                  <a:lnTo>
                    <a:pt x="159105" y="41162"/>
                  </a:lnTo>
                  <a:cubicBezTo>
                    <a:pt x="159105" y="30794"/>
                    <a:pt x="156514" y="22714"/>
                    <a:pt x="151333" y="16920"/>
                  </a:cubicBezTo>
                  <a:cubicBezTo>
                    <a:pt x="146151" y="11126"/>
                    <a:pt x="138989" y="8230"/>
                    <a:pt x="129845" y="8230"/>
                  </a:cubicBezTo>
                  <a:lnTo>
                    <a:pt x="129845" y="0"/>
                  </a:lnTo>
                  <a:lnTo>
                    <a:pt x="194767" y="0"/>
                  </a:lnTo>
                  <a:lnTo>
                    <a:pt x="194767" y="8230"/>
                  </a:lnTo>
                  <a:lnTo>
                    <a:pt x="172821" y="8230"/>
                  </a:lnTo>
                  <a:lnTo>
                    <a:pt x="172821" y="316382"/>
                  </a:lnTo>
                  <a:lnTo>
                    <a:pt x="164585" y="316382"/>
                  </a:lnTo>
                  <a:lnTo>
                    <a:pt x="159048" y="304524"/>
                  </a:lnTo>
                  <a:lnTo>
                    <a:pt x="47548" y="65837"/>
                  </a:lnTo>
                  <a:lnTo>
                    <a:pt x="46634" y="258775"/>
                  </a:lnTo>
                  <a:cubicBezTo>
                    <a:pt x="46634" y="272186"/>
                    <a:pt x="49834" y="281635"/>
                    <a:pt x="56235" y="287122"/>
                  </a:cubicBezTo>
                  <a:cubicBezTo>
                    <a:pt x="61417" y="291389"/>
                    <a:pt x="69494" y="293522"/>
                    <a:pt x="80467" y="293522"/>
                  </a:cubicBezTo>
                  <a:lnTo>
                    <a:pt x="80467" y="300838"/>
                  </a:lnTo>
                  <a:lnTo>
                    <a:pt x="10058" y="300838"/>
                  </a:lnTo>
                  <a:lnTo>
                    <a:pt x="10058" y="293522"/>
                  </a:lnTo>
                  <a:lnTo>
                    <a:pt x="32918" y="293522"/>
                  </a:lnTo>
                  <a:lnTo>
                    <a:pt x="32918" y="42977"/>
                  </a:lnTo>
                  <a:cubicBezTo>
                    <a:pt x="32918" y="29261"/>
                    <a:pt x="30175" y="20041"/>
                    <a:pt x="24689" y="15316"/>
                  </a:cubicBezTo>
                  <a:cubicBezTo>
                    <a:pt x="19202" y="10592"/>
                    <a:pt x="10972" y="8230"/>
                    <a:pt x="0" y="823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8B92B72-78C3-4F82-8847-314E4BD37998}"/>
                </a:ext>
              </a:extLst>
            </p:cNvPr>
            <p:cNvSpPr/>
            <p:nvPr/>
          </p:nvSpPr>
          <p:spPr>
            <a:xfrm>
              <a:off x="6300173" y="1486487"/>
              <a:ext cx="205740" cy="300838"/>
            </a:xfrm>
            <a:custGeom>
              <a:avLst/>
              <a:gdLst/>
              <a:ahLst/>
              <a:cxnLst/>
              <a:rect l="l" t="t" r="r" b="b"/>
              <a:pathLst>
                <a:path w="205740" h="300838">
                  <a:moveTo>
                    <a:pt x="0" y="0"/>
                  </a:moveTo>
                  <a:lnTo>
                    <a:pt x="81382" y="0"/>
                  </a:lnTo>
                  <a:lnTo>
                    <a:pt x="81382" y="8230"/>
                  </a:lnTo>
                  <a:lnTo>
                    <a:pt x="54864" y="8230"/>
                  </a:lnTo>
                  <a:lnTo>
                    <a:pt x="54864" y="83210"/>
                  </a:lnTo>
                  <a:lnTo>
                    <a:pt x="150876" y="83210"/>
                  </a:lnTo>
                  <a:lnTo>
                    <a:pt x="150876" y="29261"/>
                  </a:lnTo>
                  <a:cubicBezTo>
                    <a:pt x="150876" y="20117"/>
                    <a:pt x="148819" y="14326"/>
                    <a:pt x="144704" y="11887"/>
                  </a:cubicBezTo>
                  <a:cubicBezTo>
                    <a:pt x="140589" y="9449"/>
                    <a:pt x="132588" y="8230"/>
                    <a:pt x="120701" y="8230"/>
                  </a:cubicBezTo>
                  <a:lnTo>
                    <a:pt x="120701" y="0"/>
                  </a:lnTo>
                  <a:lnTo>
                    <a:pt x="202082" y="0"/>
                  </a:lnTo>
                  <a:lnTo>
                    <a:pt x="202082" y="8230"/>
                  </a:lnTo>
                  <a:lnTo>
                    <a:pt x="175565" y="8230"/>
                  </a:lnTo>
                  <a:lnTo>
                    <a:pt x="175565" y="272491"/>
                  </a:lnTo>
                  <a:cubicBezTo>
                    <a:pt x="175565" y="281635"/>
                    <a:pt x="177699" y="287426"/>
                    <a:pt x="181966" y="289865"/>
                  </a:cubicBezTo>
                  <a:cubicBezTo>
                    <a:pt x="186233" y="292303"/>
                    <a:pt x="194158" y="293522"/>
                    <a:pt x="205740" y="293522"/>
                  </a:cubicBezTo>
                  <a:lnTo>
                    <a:pt x="205740" y="300838"/>
                  </a:lnTo>
                  <a:lnTo>
                    <a:pt x="125273" y="300838"/>
                  </a:lnTo>
                  <a:lnTo>
                    <a:pt x="125273" y="293522"/>
                  </a:lnTo>
                  <a:lnTo>
                    <a:pt x="150876" y="293522"/>
                  </a:lnTo>
                  <a:lnTo>
                    <a:pt x="150876" y="93269"/>
                  </a:lnTo>
                  <a:lnTo>
                    <a:pt x="54864" y="93269"/>
                  </a:lnTo>
                  <a:lnTo>
                    <a:pt x="54864" y="272491"/>
                  </a:lnTo>
                  <a:cubicBezTo>
                    <a:pt x="54864" y="281635"/>
                    <a:pt x="56997" y="287426"/>
                    <a:pt x="61265" y="289865"/>
                  </a:cubicBezTo>
                  <a:cubicBezTo>
                    <a:pt x="65532" y="292303"/>
                    <a:pt x="73457" y="293522"/>
                    <a:pt x="85039" y="293522"/>
                  </a:cubicBezTo>
                  <a:lnTo>
                    <a:pt x="85039" y="300838"/>
                  </a:lnTo>
                  <a:lnTo>
                    <a:pt x="3658" y="300838"/>
                  </a:lnTo>
                  <a:lnTo>
                    <a:pt x="3658" y="293522"/>
                  </a:lnTo>
                  <a:lnTo>
                    <a:pt x="30175" y="293522"/>
                  </a:lnTo>
                  <a:lnTo>
                    <a:pt x="30175" y="29261"/>
                  </a:lnTo>
                  <a:cubicBezTo>
                    <a:pt x="30175" y="20117"/>
                    <a:pt x="28042" y="14326"/>
                    <a:pt x="23774" y="11887"/>
                  </a:cubicBezTo>
                  <a:cubicBezTo>
                    <a:pt x="19507" y="9449"/>
                    <a:pt x="11582" y="8230"/>
                    <a:pt x="0" y="823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78607D6-2992-47F7-936A-EA45D4196619}"/>
                </a:ext>
              </a:extLst>
            </p:cNvPr>
            <p:cNvSpPr/>
            <p:nvPr/>
          </p:nvSpPr>
          <p:spPr>
            <a:xfrm>
              <a:off x="6820390" y="1486487"/>
              <a:ext cx="239573" cy="300838"/>
            </a:xfrm>
            <a:custGeom>
              <a:avLst/>
              <a:gdLst/>
              <a:ahLst/>
              <a:cxnLst/>
              <a:rect l="l" t="t" r="r" b="b"/>
              <a:pathLst>
                <a:path w="239573" h="300838">
                  <a:moveTo>
                    <a:pt x="0" y="0"/>
                  </a:moveTo>
                  <a:lnTo>
                    <a:pt x="53250" y="0"/>
                  </a:lnTo>
                  <a:lnTo>
                    <a:pt x="122437" y="166457"/>
                  </a:lnTo>
                  <a:lnTo>
                    <a:pt x="184609" y="0"/>
                  </a:lnTo>
                  <a:lnTo>
                    <a:pt x="235001" y="0"/>
                  </a:lnTo>
                  <a:lnTo>
                    <a:pt x="235001" y="8230"/>
                  </a:lnTo>
                  <a:lnTo>
                    <a:pt x="209398" y="8230"/>
                  </a:lnTo>
                  <a:lnTo>
                    <a:pt x="209398" y="272491"/>
                  </a:lnTo>
                  <a:cubicBezTo>
                    <a:pt x="209398" y="281635"/>
                    <a:pt x="211532" y="287426"/>
                    <a:pt x="215799" y="289865"/>
                  </a:cubicBezTo>
                  <a:cubicBezTo>
                    <a:pt x="220066" y="292303"/>
                    <a:pt x="227991" y="293522"/>
                    <a:pt x="239573" y="293522"/>
                  </a:cubicBezTo>
                  <a:lnTo>
                    <a:pt x="239573" y="300838"/>
                  </a:lnTo>
                  <a:lnTo>
                    <a:pt x="158192" y="300838"/>
                  </a:lnTo>
                  <a:lnTo>
                    <a:pt x="158192" y="293522"/>
                  </a:lnTo>
                  <a:lnTo>
                    <a:pt x="184709" y="293522"/>
                  </a:lnTo>
                  <a:lnTo>
                    <a:pt x="184709" y="36576"/>
                  </a:lnTo>
                  <a:lnTo>
                    <a:pt x="117958" y="216713"/>
                  </a:lnTo>
                  <a:lnTo>
                    <a:pt x="46635" y="43891"/>
                  </a:lnTo>
                  <a:lnTo>
                    <a:pt x="45721" y="258775"/>
                  </a:lnTo>
                  <a:cubicBezTo>
                    <a:pt x="45721" y="272186"/>
                    <a:pt x="48921" y="281635"/>
                    <a:pt x="55322" y="287122"/>
                  </a:cubicBezTo>
                  <a:cubicBezTo>
                    <a:pt x="60503" y="291389"/>
                    <a:pt x="68581" y="293522"/>
                    <a:pt x="79554" y="293522"/>
                  </a:cubicBezTo>
                  <a:lnTo>
                    <a:pt x="79554" y="300838"/>
                  </a:lnTo>
                  <a:lnTo>
                    <a:pt x="6401" y="300838"/>
                  </a:lnTo>
                  <a:lnTo>
                    <a:pt x="6401" y="293522"/>
                  </a:lnTo>
                  <a:lnTo>
                    <a:pt x="33833" y="293522"/>
                  </a:lnTo>
                  <a:lnTo>
                    <a:pt x="33833" y="42977"/>
                  </a:lnTo>
                  <a:cubicBezTo>
                    <a:pt x="33833" y="29566"/>
                    <a:pt x="30633" y="20117"/>
                    <a:pt x="24232" y="14630"/>
                  </a:cubicBezTo>
                  <a:cubicBezTo>
                    <a:pt x="19050" y="10363"/>
                    <a:pt x="10973" y="8230"/>
                    <a:pt x="0" y="823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</p:grpSp>
    </p:spTree>
    <p:extLst>
      <p:ext uri="{BB962C8B-B14F-4D97-AF65-F5344CB8AC3E}">
        <p14:creationId xmlns:p14="http://schemas.microsoft.com/office/powerpoint/2010/main" val="2986816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4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941 0.74283 L 1 -0.73079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705" y="-7368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85139 0.34352 L 0.14861 -0.07801 " pathEditMode="relative" rAng="0" ptsTypes="AA">
                                      <p:cBhvr>
                                        <p:cTn id="17" dur="10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-21088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78594 0.03495 L 0.15365 -0.0169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79" y="-259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63542 -0.30671 L 3.88889E-6 3.7037E-6 " pathEditMode="relative" rAng="0" ptsTypes="AA">
                                      <p:cBhvr>
                                        <p:cTn id="21" dur="1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85" y="16481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33316 -0.53611 L 1.94444E-6 4.81481E-6 " pathEditMode="relative" rAng="0" ptsTypes="AA">
                                      <p:cBhvr>
                                        <p:cTn id="23" dur="10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49" y="27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8" grpId="0" animBg="1"/>
      <p:bldP spid="37" grpId="0" animBg="1"/>
      <p:bldP spid="36" grpId="0" animBg="1"/>
      <p:bldP spid="35" grpId="0" animBg="1"/>
      <p:bldP spid="50" grpId="0" animBg="1"/>
      <p:bldP spid="5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253CA50-8EDA-44D2-9462-E607DB4001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20"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11" name="Google Shape;94;p14">
            <a:extLst>
              <a:ext uri="{FF2B5EF4-FFF2-40B4-BE49-F238E27FC236}">
                <a16:creationId xmlns:a16="http://schemas.microsoft.com/office/drawing/2014/main" id="{1604F51F-92B0-4920-957F-FBBFF621CBB0}"/>
              </a:ext>
            </a:extLst>
          </p:cNvPr>
          <p:cNvSpPr/>
          <p:nvPr/>
        </p:nvSpPr>
        <p:spPr>
          <a:xfrm>
            <a:off x="-146262" y="388279"/>
            <a:ext cx="6675691" cy="6246229"/>
          </a:xfrm>
          <a:custGeom>
            <a:avLst/>
            <a:gdLst/>
            <a:ahLst/>
            <a:cxnLst/>
            <a:rect l="l" t="t" r="r" b="b"/>
            <a:pathLst>
              <a:path w="7119258" h="6570617" extrusionOk="0">
                <a:moveTo>
                  <a:pt x="2651760" y="1619795"/>
                </a:moveTo>
                <a:lnTo>
                  <a:pt x="1841863" y="1123406"/>
                </a:lnTo>
                <a:lnTo>
                  <a:pt x="2103120" y="1554480"/>
                </a:lnTo>
                <a:lnTo>
                  <a:pt x="1136469" y="1515292"/>
                </a:lnTo>
                <a:lnTo>
                  <a:pt x="1254035" y="2272937"/>
                </a:lnTo>
                <a:lnTo>
                  <a:pt x="352698" y="2286000"/>
                </a:lnTo>
                <a:lnTo>
                  <a:pt x="679269" y="3148149"/>
                </a:lnTo>
                <a:lnTo>
                  <a:pt x="0" y="3997235"/>
                </a:lnTo>
                <a:lnTo>
                  <a:pt x="653143" y="4376057"/>
                </a:lnTo>
                <a:lnTo>
                  <a:pt x="248195" y="4846320"/>
                </a:lnTo>
                <a:lnTo>
                  <a:pt x="914400" y="5146766"/>
                </a:lnTo>
                <a:lnTo>
                  <a:pt x="770709" y="5342709"/>
                </a:lnTo>
                <a:lnTo>
                  <a:pt x="235132" y="5917475"/>
                </a:lnTo>
                <a:lnTo>
                  <a:pt x="1188720" y="5786846"/>
                </a:lnTo>
                <a:lnTo>
                  <a:pt x="979715" y="5969726"/>
                </a:lnTo>
                <a:lnTo>
                  <a:pt x="1384663" y="5891349"/>
                </a:lnTo>
                <a:lnTo>
                  <a:pt x="1240972" y="6270172"/>
                </a:lnTo>
                <a:lnTo>
                  <a:pt x="1619795" y="6008915"/>
                </a:lnTo>
                <a:lnTo>
                  <a:pt x="1815738" y="6570617"/>
                </a:lnTo>
                <a:lnTo>
                  <a:pt x="1959429" y="6048103"/>
                </a:lnTo>
                <a:lnTo>
                  <a:pt x="3200400" y="6439989"/>
                </a:lnTo>
                <a:lnTo>
                  <a:pt x="3331029" y="5708469"/>
                </a:lnTo>
                <a:lnTo>
                  <a:pt x="4558938" y="5891349"/>
                </a:lnTo>
                <a:lnTo>
                  <a:pt x="4598126" y="5512526"/>
                </a:lnTo>
                <a:lnTo>
                  <a:pt x="5865223" y="5812972"/>
                </a:lnTo>
                <a:lnTo>
                  <a:pt x="5551715" y="5473337"/>
                </a:lnTo>
                <a:lnTo>
                  <a:pt x="6727372" y="5812972"/>
                </a:lnTo>
                <a:lnTo>
                  <a:pt x="6648995" y="4794069"/>
                </a:lnTo>
                <a:lnTo>
                  <a:pt x="7119258" y="4167052"/>
                </a:lnTo>
                <a:lnTo>
                  <a:pt x="6936378" y="3709852"/>
                </a:lnTo>
                <a:lnTo>
                  <a:pt x="6962503" y="2599509"/>
                </a:lnTo>
                <a:lnTo>
                  <a:pt x="6361612" y="2403566"/>
                </a:lnTo>
                <a:lnTo>
                  <a:pt x="6296298" y="1580606"/>
                </a:lnTo>
                <a:lnTo>
                  <a:pt x="6113418" y="1685109"/>
                </a:lnTo>
                <a:lnTo>
                  <a:pt x="6021978" y="783772"/>
                </a:lnTo>
                <a:lnTo>
                  <a:pt x="5434149" y="927463"/>
                </a:lnTo>
                <a:lnTo>
                  <a:pt x="5956663" y="0"/>
                </a:lnTo>
                <a:lnTo>
                  <a:pt x="4284618" y="587829"/>
                </a:lnTo>
                <a:lnTo>
                  <a:pt x="3997235" y="182880"/>
                </a:lnTo>
                <a:lnTo>
                  <a:pt x="3304903" y="1162595"/>
                </a:lnTo>
                <a:lnTo>
                  <a:pt x="2926080" y="169817"/>
                </a:lnTo>
                <a:lnTo>
                  <a:pt x="2730138" y="1123406"/>
                </a:lnTo>
                <a:lnTo>
                  <a:pt x="2259875" y="770709"/>
                </a:lnTo>
                <a:lnTo>
                  <a:pt x="2651760" y="1619795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  <a:effectLst>
            <a:softEdge rad="12700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5;p14">
            <a:extLst>
              <a:ext uri="{FF2B5EF4-FFF2-40B4-BE49-F238E27FC236}">
                <a16:creationId xmlns:a16="http://schemas.microsoft.com/office/drawing/2014/main" id="{19FE3AAE-C29A-4249-8AE1-C6C28154099B}"/>
              </a:ext>
            </a:extLst>
          </p:cNvPr>
          <p:cNvSpPr/>
          <p:nvPr/>
        </p:nvSpPr>
        <p:spPr>
          <a:xfrm>
            <a:off x="6132871" y="2651759"/>
            <a:ext cx="2950809" cy="1759489"/>
          </a:xfrm>
          <a:custGeom>
            <a:avLst/>
            <a:gdLst/>
            <a:ahLst/>
            <a:cxnLst/>
            <a:rect l="l" t="t" r="r" b="b"/>
            <a:pathLst>
              <a:path w="6134100" h="3657600" extrusionOk="0">
                <a:moveTo>
                  <a:pt x="99060" y="2232660"/>
                </a:moveTo>
                <a:lnTo>
                  <a:pt x="76200" y="1379220"/>
                </a:lnTo>
                <a:lnTo>
                  <a:pt x="487680" y="899160"/>
                </a:lnTo>
                <a:lnTo>
                  <a:pt x="861060" y="342900"/>
                </a:lnTo>
                <a:lnTo>
                  <a:pt x="1379220" y="30480"/>
                </a:lnTo>
                <a:lnTo>
                  <a:pt x="1584960" y="0"/>
                </a:lnTo>
                <a:lnTo>
                  <a:pt x="2621280" y="15240"/>
                </a:lnTo>
                <a:lnTo>
                  <a:pt x="2720340" y="327660"/>
                </a:lnTo>
                <a:lnTo>
                  <a:pt x="3108960" y="144780"/>
                </a:lnTo>
                <a:lnTo>
                  <a:pt x="3710940" y="160020"/>
                </a:lnTo>
                <a:lnTo>
                  <a:pt x="3802380" y="274320"/>
                </a:lnTo>
                <a:lnTo>
                  <a:pt x="4808220" y="297180"/>
                </a:lnTo>
                <a:lnTo>
                  <a:pt x="5478780" y="381000"/>
                </a:lnTo>
                <a:lnTo>
                  <a:pt x="5547360" y="952500"/>
                </a:lnTo>
                <a:lnTo>
                  <a:pt x="6134100" y="1028700"/>
                </a:lnTo>
                <a:lnTo>
                  <a:pt x="6035040" y="3566160"/>
                </a:lnTo>
                <a:lnTo>
                  <a:pt x="3573780" y="3657600"/>
                </a:lnTo>
                <a:lnTo>
                  <a:pt x="2148840" y="3581400"/>
                </a:lnTo>
                <a:lnTo>
                  <a:pt x="1531620" y="3649980"/>
                </a:lnTo>
                <a:lnTo>
                  <a:pt x="274320" y="3451860"/>
                </a:lnTo>
                <a:lnTo>
                  <a:pt x="0" y="2933700"/>
                </a:lnTo>
                <a:lnTo>
                  <a:pt x="99060" y="223266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  <a:effectLst>
            <a:softEdge rad="19050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5"/>
          <p:cNvSpPr/>
          <p:nvPr/>
        </p:nvSpPr>
        <p:spPr>
          <a:xfrm>
            <a:off x="-1885950" y="-3028950"/>
            <a:ext cx="12915901" cy="12915901"/>
          </a:xfrm>
          <a:prstGeom prst="ellipse">
            <a:avLst/>
          </a:prstGeom>
          <a:noFill/>
          <a:ln w="127000" cap="rnd" cmpd="sng">
            <a:solidFill>
              <a:srgbClr val="C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6;p14">
            <a:extLst>
              <a:ext uri="{FF2B5EF4-FFF2-40B4-BE49-F238E27FC236}">
                <a16:creationId xmlns:a16="http://schemas.microsoft.com/office/drawing/2014/main" id="{D767ABB7-FB68-45DD-9BD7-B72B3BEA9F2B}"/>
              </a:ext>
            </a:extLst>
          </p:cNvPr>
          <p:cNvSpPr txBox="1"/>
          <p:nvPr/>
        </p:nvSpPr>
        <p:spPr>
          <a:xfrm>
            <a:off x="5737078" y="2984358"/>
            <a:ext cx="1249552" cy="1054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Brush Script MT" panose="03060802040406070304" pitchFamily="66" charset="0"/>
                <a:cs typeface="Sanskrit Text" panose="020B0502040204020203" pitchFamily="18" charset="0"/>
                <a:sym typeface="Arial"/>
              </a:rPr>
              <a:t>Vs</a:t>
            </a:r>
            <a:endParaRPr sz="1100" dirty="0">
              <a:solidFill>
                <a:schemeClr val="accent4">
                  <a:lumMod val="60000"/>
                  <a:lumOff val="40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Brush Script MT" panose="03060802040406070304" pitchFamily="66" charset="0"/>
              <a:cs typeface="Sanskrit Text" panose="020B05020402040202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9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4ECE7B1-1B2A-454C-AE32-6B3ADD2564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"/>
                    </a14:imgEffect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3888" r="13888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2F342A00-9D2C-431A-9F54-0DE21B9FA55A}"/>
              </a:ext>
            </a:extLst>
          </p:cNvPr>
          <p:cNvSpPr/>
          <p:nvPr/>
        </p:nvSpPr>
        <p:spPr>
          <a:xfrm>
            <a:off x="2997399" y="4074514"/>
            <a:ext cx="296062" cy="29606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406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B8E5CFE-9553-4DB8-B656-0AC603560F53}"/>
              </a:ext>
            </a:extLst>
          </p:cNvPr>
          <p:cNvSpPr/>
          <p:nvPr/>
        </p:nvSpPr>
        <p:spPr>
          <a:xfrm>
            <a:off x="5102573" y="2335378"/>
            <a:ext cx="296062" cy="29606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406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E23A127-75AE-4F8B-8F00-2D8B4F9BE0D8}"/>
              </a:ext>
            </a:extLst>
          </p:cNvPr>
          <p:cNvSpPr/>
          <p:nvPr/>
        </p:nvSpPr>
        <p:spPr>
          <a:xfrm>
            <a:off x="5364423" y="2779031"/>
            <a:ext cx="296062" cy="29606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406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D2025F1-512F-4992-917C-7F4F81C3C56E}"/>
              </a:ext>
            </a:extLst>
          </p:cNvPr>
          <p:cNvSpPr/>
          <p:nvPr/>
        </p:nvSpPr>
        <p:spPr>
          <a:xfrm>
            <a:off x="5660485" y="3603550"/>
            <a:ext cx="296062" cy="29606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406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27D1A19-EEB3-43D4-85E4-878FA57BA957}"/>
              </a:ext>
            </a:extLst>
          </p:cNvPr>
          <p:cNvSpPr/>
          <p:nvPr/>
        </p:nvSpPr>
        <p:spPr>
          <a:xfrm>
            <a:off x="3481225" y="4617278"/>
            <a:ext cx="296062" cy="29606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406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A39FCD-2F40-46D4-B673-7B6843D8B102}"/>
              </a:ext>
            </a:extLst>
          </p:cNvPr>
          <p:cNvSpPr/>
          <p:nvPr/>
        </p:nvSpPr>
        <p:spPr>
          <a:xfrm>
            <a:off x="3169406" y="4501522"/>
            <a:ext cx="296062" cy="29606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406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6A0FA73-AE4B-4808-AF35-C9D236181637}"/>
              </a:ext>
            </a:extLst>
          </p:cNvPr>
          <p:cNvSpPr/>
          <p:nvPr/>
        </p:nvSpPr>
        <p:spPr>
          <a:xfrm>
            <a:off x="2997399" y="3132938"/>
            <a:ext cx="296062" cy="29606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406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6B1D6F9-07BA-4E6A-850D-885866C88E3B}"/>
              </a:ext>
            </a:extLst>
          </p:cNvPr>
          <p:cNvSpPr/>
          <p:nvPr/>
        </p:nvSpPr>
        <p:spPr>
          <a:xfrm>
            <a:off x="4248600" y="2097414"/>
            <a:ext cx="296062" cy="29606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406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A72F7EE-0B82-48F9-8624-E2A894CF4A36}"/>
              </a:ext>
            </a:extLst>
          </p:cNvPr>
          <p:cNvSpPr/>
          <p:nvPr/>
        </p:nvSpPr>
        <p:spPr>
          <a:xfrm>
            <a:off x="4856707" y="4707211"/>
            <a:ext cx="296062" cy="29606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406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4B4B40E-E698-4FC2-B3DD-7CFC6629C2B9}"/>
              </a:ext>
            </a:extLst>
          </p:cNvPr>
          <p:cNvSpPr/>
          <p:nvPr/>
        </p:nvSpPr>
        <p:spPr>
          <a:xfrm>
            <a:off x="2789974" y="2018947"/>
            <a:ext cx="3166572" cy="31692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774AD08-8138-420E-870E-05D5A139059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3389791" y="2333844"/>
            <a:ext cx="1966938" cy="235647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4A084AD-6911-48F0-BD47-A68681FCF9B2}"/>
              </a:ext>
            </a:extLst>
          </p:cNvPr>
          <p:cNvSpPr txBox="1"/>
          <p:nvPr/>
        </p:nvSpPr>
        <p:spPr>
          <a:xfrm>
            <a:off x="3255043" y="3389990"/>
            <a:ext cx="216896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00" b="1" dirty="0" err="1">
                <a:solidFill>
                  <a:schemeClr val="accent1">
                    <a:lumMod val="50000"/>
                  </a:schemeClr>
                </a:solidFill>
                <a:latin typeface="Bauhaus-Light" panose="02020500000000000000" pitchFamily="18" charset="0"/>
                <a:ea typeface="Bauhaus-Light" panose="02020500000000000000" pitchFamily="18" charset="0"/>
                <a:cs typeface="Bauhaus-Light" panose="02020500000000000000" pitchFamily="18" charset="0"/>
              </a:rPr>
              <a:t>Bảo</a:t>
            </a:r>
            <a:r>
              <a:rPr lang="en-US" sz="3900" b="1" dirty="0">
                <a:solidFill>
                  <a:schemeClr val="accent1">
                    <a:lumMod val="50000"/>
                  </a:schemeClr>
                </a:solidFill>
                <a:latin typeface="Bauhaus-Light" panose="02020500000000000000" pitchFamily="18" charset="0"/>
                <a:ea typeface="Bauhaus-Light" panose="02020500000000000000" pitchFamily="18" charset="0"/>
                <a:cs typeface="Bauhaus-Light" panose="02020500000000000000" pitchFamily="18" charset="0"/>
              </a:rPr>
              <a:t> </a:t>
            </a:r>
            <a:r>
              <a:rPr lang="en-US" sz="3900" b="1" dirty="0" err="1">
                <a:solidFill>
                  <a:schemeClr val="accent1">
                    <a:lumMod val="50000"/>
                  </a:schemeClr>
                </a:solidFill>
                <a:latin typeface="Bauhaus-Light" panose="02020500000000000000" pitchFamily="18" charset="0"/>
                <a:ea typeface="Bauhaus-Light" panose="02020500000000000000" pitchFamily="18" charset="0"/>
                <a:cs typeface="Bauhaus-Light" panose="02020500000000000000" pitchFamily="18" charset="0"/>
              </a:rPr>
              <a:t>mật</a:t>
            </a:r>
            <a:r>
              <a:rPr lang="en-US" sz="3900" b="1" dirty="0">
                <a:solidFill>
                  <a:schemeClr val="accent1">
                    <a:lumMod val="50000"/>
                  </a:schemeClr>
                </a:solidFill>
                <a:latin typeface="Bauhaus-Light" panose="02020500000000000000" pitchFamily="18" charset="0"/>
                <a:ea typeface="Bauhaus-Light" panose="02020500000000000000" pitchFamily="18" charset="0"/>
                <a:cs typeface="Bauhaus-Light" panose="02020500000000000000" pitchFamily="18" charset="0"/>
              </a:rPr>
              <a:t> </a:t>
            </a:r>
            <a:r>
              <a:rPr lang="en-US" sz="3600" b="1" dirty="0" err="1">
                <a:solidFill>
                  <a:schemeClr val="accent1">
                    <a:lumMod val="50000"/>
                  </a:schemeClr>
                </a:solidFill>
                <a:latin typeface="Bauhaus-Light" panose="02020500000000000000" pitchFamily="18" charset="0"/>
                <a:ea typeface="Bauhaus-Light" panose="02020500000000000000" pitchFamily="18" charset="0"/>
                <a:cs typeface="Bauhaus-Light" panose="02020500000000000000" pitchFamily="18" charset="0"/>
              </a:rPr>
              <a:t>thông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Bauhaus-Light" panose="02020500000000000000" pitchFamily="18" charset="0"/>
                <a:ea typeface="Bauhaus-Light" panose="02020500000000000000" pitchFamily="18" charset="0"/>
                <a:cs typeface="Bauhaus-Light" panose="02020500000000000000" pitchFamily="18" charset="0"/>
              </a:rPr>
              <a:t> tin</a:t>
            </a:r>
          </a:p>
        </p:txBody>
      </p:sp>
    </p:spTree>
    <p:extLst>
      <p:ext uri="{BB962C8B-B14F-4D97-AF65-F5344CB8AC3E}">
        <p14:creationId xmlns:p14="http://schemas.microsoft.com/office/powerpoint/2010/main" val="590318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0.00047 L 0.17136 -0.00348 L 0.2559 -0.14885 L 0.45816 -0.16204 " pathEditMode="relative" ptsTypes="AA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remove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278 -0.00463 L -0.00278 -0.00463 L 0.17153 -0.00926 L 0.25382 -0.15579 L 0.45173 -0.16458 " pathEditMode="relative" ptsTypes="AAA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139 0.00857 L 0.2191 0.00695 L 0.28143 -0.10417 L 0.39705 -0.10856 " pathEditMode="relative" ptsTypes="AA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remove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052 0.00046 L -0.14722 -0.00093 L -0.21059 0.09375 L -0.39705 0.09375 " pathEditMode="relative" ptsTypes="AAAA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052 -0.0044 L -0.00052 -0.0044 L -0.14948 0.00162 L -0.21614 -0.08889 L -0.39948 -0.0831 " pathEditMode="relative" ptsTypes="AAAAA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052 0.00347 L -0.22187 0.00185 L -0.32743 -0.14468 L -0.42395 -0.15046 " pathEditMode="relative" ptsTypes="AAAA">
                                      <p:cBhvr>
                                        <p:cTn id="1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174 0.00463 L 0.00035 -0.35694 L 0.00035 -0.37777 " pathEditMode="relative" rAng="0" ptsTypes="AAA">
                                      <p:cBhvr>
                                        <p:cTn id="1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1912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86 0.00023 C 0.00452 0.06921 0.00417 0.13843 0.00382 0.20764 L 0.05261 0.27569 L 0.35938 0.29074 L 0.41042 0.21944 L 0.49271 0.21505 " pathEditMode="relative" ptsTypes="AAAAAA">
                                      <p:cBhvr>
                                        <p:cTn id="2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6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2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20000">
                                      <p:cBhvr>
                                        <p:cTn id="3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3846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6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0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100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8" grpId="0" animBg="1"/>
      <p:bldP spid="19" grpId="0" animBg="1"/>
      <p:bldP spid="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CBADE4C-BAB8-478E-B77F-693518A2ABD1}"/>
              </a:ext>
            </a:extLst>
          </p:cNvPr>
          <p:cNvGrpSpPr/>
          <p:nvPr/>
        </p:nvGrpSpPr>
        <p:grpSpPr>
          <a:xfrm>
            <a:off x="0" y="10"/>
            <a:ext cx="8564880" cy="6857990"/>
            <a:chOff x="0" y="10"/>
            <a:chExt cx="7991591" cy="68579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DA92A34-3333-4D98-BB4D-43EE8C048F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914"/>
            <a:stretch/>
          </p:blipFill>
          <p:spPr>
            <a:xfrm>
              <a:off x="0" y="10"/>
              <a:ext cx="7991591" cy="6857990"/>
            </a:xfrm>
            <a:custGeom>
              <a:avLst/>
              <a:gdLst>
                <a:gd name="connsiteX0" fmla="*/ 8526285 w 10655455"/>
                <a:gd name="connsiteY0" fmla="*/ 6283111 h 6858000"/>
                <a:gd name="connsiteX1" fmla="*/ 10157124 w 10655455"/>
                <a:gd name="connsiteY1" fmla="*/ 6283111 h 6858000"/>
                <a:gd name="connsiteX2" fmla="*/ 10407209 w 10655455"/>
                <a:gd name="connsiteY2" fmla="*/ 6430504 h 6858000"/>
                <a:gd name="connsiteX3" fmla="*/ 10606716 w 10655455"/>
                <a:gd name="connsiteY3" fmla="*/ 6774068 h 6858000"/>
                <a:gd name="connsiteX4" fmla="*/ 10655455 w 10655455"/>
                <a:gd name="connsiteY4" fmla="*/ 6858000 h 6858000"/>
                <a:gd name="connsiteX5" fmla="*/ 8025501 w 10655455"/>
                <a:gd name="connsiteY5" fmla="*/ 6858000 h 6858000"/>
                <a:gd name="connsiteX6" fmla="*/ 8129453 w 10655455"/>
                <a:gd name="connsiteY6" fmla="*/ 6678214 h 6858000"/>
                <a:gd name="connsiteX7" fmla="*/ 8272677 w 10655455"/>
                <a:gd name="connsiteY7" fmla="*/ 6430504 h 6858000"/>
                <a:gd name="connsiteX8" fmla="*/ 8526285 w 10655455"/>
                <a:gd name="connsiteY8" fmla="*/ 6283111 h 6858000"/>
                <a:gd name="connsiteX9" fmla="*/ 8508611 w 10655455"/>
                <a:gd name="connsiteY9" fmla="*/ 4776272 h 6858000"/>
                <a:gd name="connsiteX10" fmla="*/ 9153763 w 10655455"/>
                <a:gd name="connsiteY10" fmla="*/ 4776272 h 6858000"/>
                <a:gd name="connsiteX11" fmla="*/ 9252696 w 10655455"/>
                <a:gd name="connsiteY11" fmla="*/ 4834580 h 6858000"/>
                <a:gd name="connsiteX12" fmla="*/ 9575969 w 10655455"/>
                <a:gd name="connsiteY12" fmla="*/ 5391278 h 6858000"/>
                <a:gd name="connsiteX13" fmla="*/ 9575969 w 10655455"/>
                <a:gd name="connsiteY13" fmla="*/ 5505116 h 6858000"/>
                <a:gd name="connsiteX14" fmla="*/ 9252696 w 10655455"/>
                <a:gd name="connsiteY14" fmla="*/ 6061815 h 6858000"/>
                <a:gd name="connsiteX15" fmla="*/ 9153763 w 10655455"/>
                <a:gd name="connsiteY15" fmla="*/ 6120122 h 6858000"/>
                <a:gd name="connsiteX16" fmla="*/ 8508611 w 10655455"/>
                <a:gd name="connsiteY16" fmla="*/ 6120122 h 6858000"/>
                <a:gd name="connsiteX17" fmla="*/ 8408284 w 10655455"/>
                <a:gd name="connsiteY17" fmla="*/ 6061815 h 6858000"/>
                <a:gd name="connsiteX18" fmla="*/ 8086404 w 10655455"/>
                <a:gd name="connsiteY18" fmla="*/ 5505116 h 6858000"/>
                <a:gd name="connsiteX19" fmla="*/ 8086404 w 10655455"/>
                <a:gd name="connsiteY19" fmla="*/ 5391278 h 6858000"/>
                <a:gd name="connsiteX20" fmla="*/ 8408284 w 10655455"/>
                <a:gd name="connsiteY20" fmla="*/ 4834580 h 6858000"/>
                <a:gd name="connsiteX21" fmla="*/ 8508611 w 10655455"/>
                <a:gd name="connsiteY21" fmla="*/ 4776272 h 6858000"/>
                <a:gd name="connsiteX22" fmla="*/ 8438383 w 10655455"/>
                <a:gd name="connsiteY22" fmla="*/ 4182594 h 6858000"/>
                <a:gd name="connsiteX23" fmla="*/ 8671249 w 10655455"/>
                <a:gd name="connsiteY23" fmla="*/ 4182594 h 6858000"/>
                <a:gd name="connsiteX24" fmla="*/ 8706958 w 10655455"/>
                <a:gd name="connsiteY24" fmla="*/ 4203640 h 6858000"/>
                <a:gd name="connsiteX25" fmla="*/ 8823642 w 10655455"/>
                <a:gd name="connsiteY25" fmla="*/ 4404579 h 6858000"/>
                <a:gd name="connsiteX26" fmla="*/ 8823642 w 10655455"/>
                <a:gd name="connsiteY26" fmla="*/ 4445668 h 6858000"/>
                <a:gd name="connsiteX27" fmla="*/ 8706958 w 10655455"/>
                <a:gd name="connsiteY27" fmla="*/ 4646606 h 6858000"/>
                <a:gd name="connsiteX28" fmla="*/ 8671249 w 10655455"/>
                <a:gd name="connsiteY28" fmla="*/ 4667652 h 6858000"/>
                <a:gd name="connsiteX29" fmla="*/ 8438383 w 10655455"/>
                <a:gd name="connsiteY29" fmla="*/ 4667652 h 6858000"/>
                <a:gd name="connsiteX30" fmla="*/ 8402170 w 10655455"/>
                <a:gd name="connsiteY30" fmla="*/ 4646606 h 6858000"/>
                <a:gd name="connsiteX31" fmla="*/ 8285989 w 10655455"/>
                <a:gd name="connsiteY31" fmla="*/ 4445668 h 6858000"/>
                <a:gd name="connsiteX32" fmla="*/ 8285989 w 10655455"/>
                <a:gd name="connsiteY32" fmla="*/ 4404579 h 6858000"/>
                <a:gd name="connsiteX33" fmla="*/ 8402170 w 10655455"/>
                <a:gd name="connsiteY33" fmla="*/ 4203640 h 6858000"/>
                <a:gd name="connsiteX34" fmla="*/ 8438383 w 10655455"/>
                <a:gd name="connsiteY34" fmla="*/ 4182594 h 6858000"/>
                <a:gd name="connsiteX35" fmla="*/ 7678681 w 10655455"/>
                <a:gd name="connsiteY35" fmla="*/ 3459104 h 6858000"/>
                <a:gd name="connsiteX36" fmla="*/ 8119685 w 10655455"/>
                <a:gd name="connsiteY36" fmla="*/ 3459104 h 6858000"/>
                <a:gd name="connsiteX37" fmla="*/ 8187313 w 10655455"/>
                <a:gd name="connsiteY37" fmla="*/ 3498961 h 6858000"/>
                <a:gd name="connsiteX38" fmla="*/ 8408292 w 10655455"/>
                <a:gd name="connsiteY38" fmla="*/ 3879501 h 6858000"/>
                <a:gd name="connsiteX39" fmla="*/ 8408292 w 10655455"/>
                <a:gd name="connsiteY39" fmla="*/ 3957318 h 6858000"/>
                <a:gd name="connsiteX40" fmla="*/ 8187313 w 10655455"/>
                <a:gd name="connsiteY40" fmla="*/ 4337857 h 6858000"/>
                <a:gd name="connsiteX41" fmla="*/ 8119685 w 10655455"/>
                <a:gd name="connsiteY41" fmla="*/ 4377714 h 6858000"/>
                <a:gd name="connsiteX42" fmla="*/ 7678681 w 10655455"/>
                <a:gd name="connsiteY42" fmla="*/ 4377714 h 6858000"/>
                <a:gd name="connsiteX43" fmla="*/ 7610101 w 10655455"/>
                <a:gd name="connsiteY43" fmla="*/ 4337857 h 6858000"/>
                <a:gd name="connsiteX44" fmla="*/ 7390076 w 10655455"/>
                <a:gd name="connsiteY44" fmla="*/ 3957318 h 6858000"/>
                <a:gd name="connsiteX45" fmla="*/ 7390076 w 10655455"/>
                <a:gd name="connsiteY45" fmla="*/ 3879501 h 6858000"/>
                <a:gd name="connsiteX46" fmla="*/ 7610101 w 10655455"/>
                <a:gd name="connsiteY46" fmla="*/ 3498961 h 6858000"/>
                <a:gd name="connsiteX47" fmla="*/ 7678681 w 10655455"/>
                <a:gd name="connsiteY47" fmla="*/ 3459104 h 6858000"/>
                <a:gd name="connsiteX48" fmla="*/ 9108816 w 10655455"/>
                <a:gd name="connsiteY48" fmla="*/ 2082751 h 6858000"/>
                <a:gd name="connsiteX49" fmla="*/ 9876937 w 10655455"/>
                <a:gd name="connsiteY49" fmla="*/ 2082751 h 6858000"/>
                <a:gd name="connsiteX50" fmla="*/ 9994727 w 10655455"/>
                <a:gd name="connsiteY50" fmla="*/ 2152172 h 6858000"/>
                <a:gd name="connsiteX51" fmla="*/ 10379617 w 10655455"/>
                <a:gd name="connsiteY51" fmla="*/ 2814978 h 6858000"/>
                <a:gd name="connsiteX52" fmla="*/ 10379617 w 10655455"/>
                <a:gd name="connsiteY52" fmla="*/ 2950515 h 6858000"/>
                <a:gd name="connsiteX53" fmla="*/ 9994727 w 10655455"/>
                <a:gd name="connsiteY53" fmla="*/ 3613321 h 6858000"/>
                <a:gd name="connsiteX54" fmla="*/ 9876937 w 10655455"/>
                <a:gd name="connsiteY54" fmla="*/ 3682742 h 6858000"/>
                <a:gd name="connsiteX55" fmla="*/ 9108816 w 10655455"/>
                <a:gd name="connsiteY55" fmla="*/ 3682742 h 6858000"/>
                <a:gd name="connsiteX56" fmla="*/ 8989367 w 10655455"/>
                <a:gd name="connsiteY56" fmla="*/ 3613321 h 6858000"/>
                <a:gd name="connsiteX57" fmla="*/ 8606137 w 10655455"/>
                <a:gd name="connsiteY57" fmla="*/ 2950515 h 6858000"/>
                <a:gd name="connsiteX58" fmla="*/ 8606137 w 10655455"/>
                <a:gd name="connsiteY58" fmla="*/ 2814978 h 6858000"/>
                <a:gd name="connsiteX59" fmla="*/ 8989367 w 10655455"/>
                <a:gd name="connsiteY59" fmla="*/ 2152172 h 6858000"/>
                <a:gd name="connsiteX60" fmla="*/ 9108816 w 10655455"/>
                <a:gd name="connsiteY60" fmla="*/ 2082751 h 6858000"/>
                <a:gd name="connsiteX61" fmla="*/ 1321854 w 10655455"/>
                <a:gd name="connsiteY61" fmla="*/ 2071857 h 6858000"/>
                <a:gd name="connsiteX62" fmla="*/ 5365317 w 10655455"/>
                <a:gd name="connsiteY62" fmla="*/ 2071857 h 6858000"/>
                <a:gd name="connsiteX63" fmla="*/ 5985373 w 10655455"/>
                <a:gd name="connsiteY63" fmla="*/ 2437296 h 6858000"/>
                <a:gd name="connsiteX64" fmla="*/ 8011470 w 10655455"/>
                <a:gd name="connsiteY64" fmla="*/ 5926372 h 6858000"/>
                <a:gd name="connsiteX65" fmla="*/ 8011470 w 10655455"/>
                <a:gd name="connsiteY65" fmla="*/ 6639850 h 6858000"/>
                <a:gd name="connsiteX66" fmla="*/ 7904625 w 10655455"/>
                <a:gd name="connsiteY66" fmla="*/ 6823844 h 6858000"/>
                <a:gd name="connsiteX67" fmla="*/ 7884791 w 10655455"/>
                <a:gd name="connsiteY67" fmla="*/ 6858000 h 6858000"/>
                <a:gd name="connsiteX68" fmla="*/ 0 w 10655455"/>
                <a:gd name="connsiteY68" fmla="*/ 6858000 h 6858000"/>
                <a:gd name="connsiteX69" fmla="*/ 0 w 10655455"/>
                <a:gd name="connsiteY69" fmla="*/ 3635967 h 6858000"/>
                <a:gd name="connsiteX70" fmla="*/ 27177 w 10655455"/>
                <a:gd name="connsiteY70" fmla="*/ 3588964 h 6858000"/>
                <a:gd name="connsiteX71" fmla="*/ 693065 w 10655455"/>
                <a:gd name="connsiteY71" fmla="*/ 2437296 h 6858000"/>
                <a:gd name="connsiteX72" fmla="*/ 1321854 w 10655455"/>
                <a:gd name="connsiteY72" fmla="*/ 2071857 h 6858000"/>
                <a:gd name="connsiteX73" fmla="*/ 6786399 w 10655455"/>
                <a:gd name="connsiteY73" fmla="*/ 753840 h 6858000"/>
                <a:gd name="connsiteX74" fmla="*/ 8025968 w 10655455"/>
                <a:gd name="connsiteY74" fmla="*/ 753840 h 6858000"/>
                <a:gd name="connsiteX75" fmla="*/ 8216053 w 10655455"/>
                <a:gd name="connsiteY75" fmla="*/ 865869 h 6858000"/>
                <a:gd name="connsiteX76" fmla="*/ 8837177 w 10655455"/>
                <a:gd name="connsiteY76" fmla="*/ 1935484 h 6858000"/>
                <a:gd name="connsiteX77" fmla="*/ 8837177 w 10655455"/>
                <a:gd name="connsiteY77" fmla="*/ 2154207 h 6858000"/>
                <a:gd name="connsiteX78" fmla="*/ 8216053 w 10655455"/>
                <a:gd name="connsiteY78" fmla="*/ 3223823 h 6858000"/>
                <a:gd name="connsiteX79" fmla="*/ 8025968 w 10655455"/>
                <a:gd name="connsiteY79" fmla="*/ 3335852 h 6858000"/>
                <a:gd name="connsiteX80" fmla="*/ 6786399 w 10655455"/>
                <a:gd name="connsiteY80" fmla="*/ 3335852 h 6858000"/>
                <a:gd name="connsiteX81" fmla="*/ 6593637 w 10655455"/>
                <a:gd name="connsiteY81" fmla="*/ 3223823 h 6858000"/>
                <a:gd name="connsiteX82" fmla="*/ 5975192 w 10655455"/>
                <a:gd name="connsiteY82" fmla="*/ 2154207 h 6858000"/>
                <a:gd name="connsiteX83" fmla="*/ 5975192 w 10655455"/>
                <a:gd name="connsiteY83" fmla="*/ 1935484 h 6858000"/>
                <a:gd name="connsiteX84" fmla="*/ 6593637 w 10655455"/>
                <a:gd name="connsiteY84" fmla="*/ 865869 h 6858000"/>
                <a:gd name="connsiteX85" fmla="*/ 6786399 w 10655455"/>
                <a:gd name="connsiteY85" fmla="*/ 753840 h 6858000"/>
                <a:gd name="connsiteX86" fmla="*/ 0 w 10655455"/>
                <a:gd name="connsiteY86" fmla="*/ 0 h 6858000"/>
                <a:gd name="connsiteX87" fmla="*/ 6966294 w 10655455"/>
                <a:gd name="connsiteY87" fmla="*/ 0 h 6858000"/>
                <a:gd name="connsiteX88" fmla="*/ 6852387 w 10655455"/>
                <a:gd name="connsiteY88" fmla="*/ 196155 h 6858000"/>
                <a:gd name="connsiteX89" fmla="*/ 6043322 w 10655455"/>
                <a:gd name="connsiteY89" fmla="*/ 1589421 h 6858000"/>
                <a:gd name="connsiteX90" fmla="*/ 5423265 w 10655455"/>
                <a:gd name="connsiteY90" fmla="*/ 1954861 h 6858000"/>
                <a:gd name="connsiteX91" fmla="*/ 1379802 w 10655455"/>
                <a:gd name="connsiteY91" fmla="*/ 1954861 h 6858000"/>
                <a:gd name="connsiteX92" fmla="*/ 751013 w 10655455"/>
                <a:gd name="connsiteY92" fmla="*/ 1589421 h 6858000"/>
                <a:gd name="connsiteX93" fmla="*/ 1951 w 10655455"/>
                <a:gd name="connsiteY93" fmla="*/ 293901 h 6858000"/>
                <a:gd name="connsiteX94" fmla="*/ 0 w 10655455"/>
                <a:gd name="connsiteY94" fmla="*/ 29052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0655455" h="6858000">
                  <a:moveTo>
                    <a:pt x="8526285" y="6283111"/>
                  </a:moveTo>
                  <a:cubicBezTo>
                    <a:pt x="8526285" y="6283111"/>
                    <a:pt x="8526285" y="6283111"/>
                    <a:pt x="10157124" y="6283111"/>
                  </a:cubicBezTo>
                  <a:cubicBezTo>
                    <a:pt x="10259271" y="6283111"/>
                    <a:pt x="10357896" y="6339261"/>
                    <a:pt x="10407209" y="6430504"/>
                  </a:cubicBezTo>
                  <a:cubicBezTo>
                    <a:pt x="10407209" y="6430504"/>
                    <a:pt x="10407209" y="6430504"/>
                    <a:pt x="10606716" y="6774068"/>
                  </a:cubicBezTo>
                  <a:lnTo>
                    <a:pt x="10655455" y="6858000"/>
                  </a:lnTo>
                  <a:lnTo>
                    <a:pt x="8025501" y="6858000"/>
                  </a:lnTo>
                  <a:lnTo>
                    <a:pt x="8129453" y="6678214"/>
                  </a:lnTo>
                  <a:cubicBezTo>
                    <a:pt x="8174148" y="6600912"/>
                    <a:pt x="8221824" y="6518457"/>
                    <a:pt x="8272677" y="6430504"/>
                  </a:cubicBezTo>
                  <a:cubicBezTo>
                    <a:pt x="8325512" y="6339261"/>
                    <a:pt x="8420615" y="6283111"/>
                    <a:pt x="8526285" y="6283111"/>
                  </a:cubicBezTo>
                  <a:close/>
                  <a:moveTo>
                    <a:pt x="8508611" y="4776272"/>
                  </a:moveTo>
                  <a:cubicBezTo>
                    <a:pt x="8508611" y="4776272"/>
                    <a:pt x="8508611" y="4776272"/>
                    <a:pt x="9153763" y="4776272"/>
                  </a:cubicBezTo>
                  <a:cubicBezTo>
                    <a:pt x="9194173" y="4776272"/>
                    <a:pt x="9233188" y="4798484"/>
                    <a:pt x="9252696" y="4834580"/>
                  </a:cubicBezTo>
                  <a:cubicBezTo>
                    <a:pt x="9252696" y="4834580"/>
                    <a:pt x="9252696" y="4834580"/>
                    <a:pt x="9575969" y="5391278"/>
                  </a:cubicBezTo>
                  <a:cubicBezTo>
                    <a:pt x="9596871" y="5425985"/>
                    <a:pt x="9596871" y="5470409"/>
                    <a:pt x="9575969" y="5505116"/>
                  </a:cubicBezTo>
                  <a:cubicBezTo>
                    <a:pt x="9575969" y="5505116"/>
                    <a:pt x="9575969" y="5505116"/>
                    <a:pt x="9252696" y="6061815"/>
                  </a:cubicBezTo>
                  <a:cubicBezTo>
                    <a:pt x="9233188" y="6097909"/>
                    <a:pt x="9194173" y="6120122"/>
                    <a:pt x="9153763" y="6120122"/>
                  </a:cubicBezTo>
                  <a:cubicBezTo>
                    <a:pt x="9153763" y="6120122"/>
                    <a:pt x="9153763" y="6120122"/>
                    <a:pt x="8508611" y="6120122"/>
                  </a:cubicBezTo>
                  <a:cubicBezTo>
                    <a:pt x="8466808" y="6120122"/>
                    <a:pt x="8429186" y="6097909"/>
                    <a:pt x="8408284" y="6061815"/>
                  </a:cubicBezTo>
                  <a:cubicBezTo>
                    <a:pt x="8408284" y="6061815"/>
                    <a:pt x="8408284" y="6061815"/>
                    <a:pt x="8086404" y="5505116"/>
                  </a:cubicBezTo>
                  <a:cubicBezTo>
                    <a:pt x="8065503" y="5470409"/>
                    <a:pt x="8065503" y="5425985"/>
                    <a:pt x="8086404" y="5391278"/>
                  </a:cubicBezTo>
                  <a:cubicBezTo>
                    <a:pt x="8086404" y="5391278"/>
                    <a:pt x="8086404" y="5391278"/>
                    <a:pt x="8408284" y="4834580"/>
                  </a:cubicBezTo>
                  <a:cubicBezTo>
                    <a:pt x="8429186" y="4798484"/>
                    <a:pt x="8466808" y="4776272"/>
                    <a:pt x="8508611" y="4776272"/>
                  </a:cubicBezTo>
                  <a:close/>
                  <a:moveTo>
                    <a:pt x="8438383" y="4182594"/>
                  </a:moveTo>
                  <a:cubicBezTo>
                    <a:pt x="8438383" y="4182594"/>
                    <a:pt x="8438383" y="4182594"/>
                    <a:pt x="8671249" y="4182594"/>
                  </a:cubicBezTo>
                  <a:cubicBezTo>
                    <a:pt x="8685834" y="4182594"/>
                    <a:pt x="8699916" y="4190612"/>
                    <a:pt x="8706958" y="4203640"/>
                  </a:cubicBezTo>
                  <a:cubicBezTo>
                    <a:pt x="8706958" y="4203640"/>
                    <a:pt x="8706958" y="4203640"/>
                    <a:pt x="8823642" y="4404579"/>
                  </a:cubicBezTo>
                  <a:cubicBezTo>
                    <a:pt x="8831187" y="4417106"/>
                    <a:pt x="8831187" y="4433141"/>
                    <a:pt x="8823642" y="4445668"/>
                  </a:cubicBezTo>
                  <a:cubicBezTo>
                    <a:pt x="8823642" y="4445668"/>
                    <a:pt x="8823642" y="4445668"/>
                    <a:pt x="8706958" y="4646606"/>
                  </a:cubicBezTo>
                  <a:cubicBezTo>
                    <a:pt x="8699916" y="4659635"/>
                    <a:pt x="8685834" y="4667652"/>
                    <a:pt x="8671249" y="4667652"/>
                  </a:cubicBezTo>
                  <a:cubicBezTo>
                    <a:pt x="8671249" y="4667652"/>
                    <a:pt x="8671249" y="4667652"/>
                    <a:pt x="8438383" y="4667652"/>
                  </a:cubicBezTo>
                  <a:cubicBezTo>
                    <a:pt x="8423295" y="4667652"/>
                    <a:pt x="8409715" y="4659635"/>
                    <a:pt x="8402170" y="4646606"/>
                  </a:cubicBezTo>
                  <a:cubicBezTo>
                    <a:pt x="8402170" y="4646606"/>
                    <a:pt x="8402170" y="4646606"/>
                    <a:pt x="8285989" y="4445668"/>
                  </a:cubicBezTo>
                  <a:cubicBezTo>
                    <a:pt x="8278445" y="4433141"/>
                    <a:pt x="8278445" y="4417106"/>
                    <a:pt x="8285989" y="4404579"/>
                  </a:cubicBezTo>
                  <a:cubicBezTo>
                    <a:pt x="8285989" y="4404579"/>
                    <a:pt x="8285989" y="4404579"/>
                    <a:pt x="8402170" y="4203640"/>
                  </a:cubicBezTo>
                  <a:cubicBezTo>
                    <a:pt x="8409715" y="4190612"/>
                    <a:pt x="8423295" y="4182594"/>
                    <a:pt x="8438383" y="4182594"/>
                  </a:cubicBezTo>
                  <a:close/>
                  <a:moveTo>
                    <a:pt x="7678681" y="3459104"/>
                  </a:moveTo>
                  <a:cubicBezTo>
                    <a:pt x="7678681" y="3459104"/>
                    <a:pt x="7678681" y="3459104"/>
                    <a:pt x="8119685" y="3459104"/>
                  </a:cubicBezTo>
                  <a:cubicBezTo>
                    <a:pt x="8147308" y="3459104"/>
                    <a:pt x="8173978" y="3474287"/>
                    <a:pt x="8187313" y="3498961"/>
                  </a:cubicBezTo>
                  <a:cubicBezTo>
                    <a:pt x="8187313" y="3498961"/>
                    <a:pt x="8187313" y="3498961"/>
                    <a:pt x="8408292" y="3879501"/>
                  </a:cubicBezTo>
                  <a:cubicBezTo>
                    <a:pt x="8422579" y="3903225"/>
                    <a:pt x="8422579" y="3933593"/>
                    <a:pt x="8408292" y="3957318"/>
                  </a:cubicBezTo>
                  <a:cubicBezTo>
                    <a:pt x="8408292" y="3957318"/>
                    <a:pt x="8408292" y="3957318"/>
                    <a:pt x="8187313" y="4337857"/>
                  </a:cubicBezTo>
                  <a:cubicBezTo>
                    <a:pt x="8173978" y="4362531"/>
                    <a:pt x="8147308" y="4377714"/>
                    <a:pt x="8119685" y="4377714"/>
                  </a:cubicBezTo>
                  <a:cubicBezTo>
                    <a:pt x="8119685" y="4377714"/>
                    <a:pt x="8119685" y="4377714"/>
                    <a:pt x="7678681" y="4377714"/>
                  </a:cubicBezTo>
                  <a:cubicBezTo>
                    <a:pt x="7650106" y="4377714"/>
                    <a:pt x="7624388" y="4362531"/>
                    <a:pt x="7610101" y="4337857"/>
                  </a:cubicBezTo>
                  <a:cubicBezTo>
                    <a:pt x="7610101" y="4337857"/>
                    <a:pt x="7610101" y="4337857"/>
                    <a:pt x="7390076" y="3957318"/>
                  </a:cubicBezTo>
                  <a:cubicBezTo>
                    <a:pt x="7375787" y="3933593"/>
                    <a:pt x="7375787" y="3903225"/>
                    <a:pt x="7390076" y="3879501"/>
                  </a:cubicBezTo>
                  <a:cubicBezTo>
                    <a:pt x="7390076" y="3879501"/>
                    <a:pt x="7390076" y="3879501"/>
                    <a:pt x="7610101" y="3498961"/>
                  </a:cubicBezTo>
                  <a:cubicBezTo>
                    <a:pt x="7624388" y="3474287"/>
                    <a:pt x="7650106" y="3459104"/>
                    <a:pt x="7678681" y="3459104"/>
                  </a:cubicBezTo>
                  <a:close/>
                  <a:moveTo>
                    <a:pt x="9108816" y="2082751"/>
                  </a:moveTo>
                  <a:cubicBezTo>
                    <a:pt x="9108816" y="2082751"/>
                    <a:pt x="9108816" y="2082751"/>
                    <a:pt x="9876937" y="2082751"/>
                  </a:cubicBezTo>
                  <a:cubicBezTo>
                    <a:pt x="9925048" y="2082751"/>
                    <a:pt x="9971500" y="2109197"/>
                    <a:pt x="9994727" y="2152172"/>
                  </a:cubicBezTo>
                  <a:cubicBezTo>
                    <a:pt x="9994727" y="2152172"/>
                    <a:pt x="9994727" y="2152172"/>
                    <a:pt x="10379617" y="2814978"/>
                  </a:cubicBezTo>
                  <a:cubicBezTo>
                    <a:pt x="10404502" y="2856301"/>
                    <a:pt x="10404502" y="2909193"/>
                    <a:pt x="10379617" y="2950515"/>
                  </a:cubicBezTo>
                  <a:cubicBezTo>
                    <a:pt x="10379617" y="2950515"/>
                    <a:pt x="10379617" y="2950515"/>
                    <a:pt x="9994727" y="3613321"/>
                  </a:cubicBezTo>
                  <a:cubicBezTo>
                    <a:pt x="9971500" y="3656296"/>
                    <a:pt x="9925048" y="3682742"/>
                    <a:pt x="9876937" y="3682742"/>
                  </a:cubicBezTo>
                  <a:cubicBezTo>
                    <a:pt x="9876937" y="3682742"/>
                    <a:pt x="9876937" y="3682742"/>
                    <a:pt x="9108816" y="3682742"/>
                  </a:cubicBezTo>
                  <a:cubicBezTo>
                    <a:pt x="9059045" y="3682742"/>
                    <a:pt x="9014252" y="3656296"/>
                    <a:pt x="8989367" y="3613321"/>
                  </a:cubicBezTo>
                  <a:cubicBezTo>
                    <a:pt x="8989367" y="3613321"/>
                    <a:pt x="8989367" y="3613321"/>
                    <a:pt x="8606137" y="2950515"/>
                  </a:cubicBezTo>
                  <a:cubicBezTo>
                    <a:pt x="8581251" y="2909193"/>
                    <a:pt x="8581251" y="2856301"/>
                    <a:pt x="8606137" y="2814978"/>
                  </a:cubicBezTo>
                  <a:cubicBezTo>
                    <a:pt x="8606137" y="2814978"/>
                    <a:pt x="8606137" y="2814978"/>
                    <a:pt x="8989367" y="2152172"/>
                  </a:cubicBezTo>
                  <a:cubicBezTo>
                    <a:pt x="9014252" y="2109197"/>
                    <a:pt x="9059045" y="2082751"/>
                    <a:pt x="9108816" y="2082751"/>
                  </a:cubicBezTo>
                  <a:close/>
                  <a:moveTo>
                    <a:pt x="1321854" y="2071857"/>
                  </a:moveTo>
                  <a:cubicBezTo>
                    <a:pt x="1321854" y="2071857"/>
                    <a:pt x="1321854" y="2071857"/>
                    <a:pt x="5365317" y="2071857"/>
                  </a:cubicBezTo>
                  <a:cubicBezTo>
                    <a:pt x="5618580" y="2071857"/>
                    <a:pt x="5863108" y="2211072"/>
                    <a:pt x="5985373" y="2437296"/>
                  </a:cubicBezTo>
                  <a:cubicBezTo>
                    <a:pt x="5985373" y="2437296"/>
                    <a:pt x="5985373" y="2437296"/>
                    <a:pt x="8011470" y="5926372"/>
                  </a:cubicBezTo>
                  <a:cubicBezTo>
                    <a:pt x="8142468" y="6143896"/>
                    <a:pt x="8142468" y="6422327"/>
                    <a:pt x="8011470" y="6639850"/>
                  </a:cubicBezTo>
                  <a:cubicBezTo>
                    <a:pt x="8011470" y="6639850"/>
                    <a:pt x="8011470" y="6639850"/>
                    <a:pt x="7904625" y="6823844"/>
                  </a:cubicBezTo>
                  <a:lnTo>
                    <a:pt x="7884791" y="6858000"/>
                  </a:lnTo>
                  <a:lnTo>
                    <a:pt x="0" y="6858000"/>
                  </a:lnTo>
                  <a:lnTo>
                    <a:pt x="0" y="3635967"/>
                  </a:lnTo>
                  <a:lnTo>
                    <a:pt x="27177" y="3588964"/>
                  </a:lnTo>
                  <a:cubicBezTo>
                    <a:pt x="220245" y="3255048"/>
                    <a:pt x="440895" y="2873431"/>
                    <a:pt x="693065" y="2437296"/>
                  </a:cubicBezTo>
                  <a:cubicBezTo>
                    <a:pt x="824063" y="2211072"/>
                    <a:pt x="1059859" y="2071857"/>
                    <a:pt x="1321854" y="2071857"/>
                  </a:cubicBezTo>
                  <a:close/>
                  <a:moveTo>
                    <a:pt x="6786399" y="753840"/>
                  </a:moveTo>
                  <a:cubicBezTo>
                    <a:pt x="6786399" y="753840"/>
                    <a:pt x="6786399" y="753840"/>
                    <a:pt x="8025968" y="753840"/>
                  </a:cubicBezTo>
                  <a:cubicBezTo>
                    <a:pt x="8103608" y="753840"/>
                    <a:pt x="8178571" y="796518"/>
                    <a:pt x="8216053" y="865869"/>
                  </a:cubicBezTo>
                  <a:cubicBezTo>
                    <a:pt x="8216053" y="865869"/>
                    <a:pt x="8216053" y="865869"/>
                    <a:pt x="8837177" y="1935484"/>
                  </a:cubicBezTo>
                  <a:cubicBezTo>
                    <a:pt x="8877335" y="2002169"/>
                    <a:pt x="8877335" y="2087523"/>
                    <a:pt x="8837177" y="2154207"/>
                  </a:cubicBezTo>
                  <a:cubicBezTo>
                    <a:pt x="8837177" y="2154207"/>
                    <a:pt x="8837177" y="2154207"/>
                    <a:pt x="8216053" y="3223823"/>
                  </a:cubicBezTo>
                  <a:cubicBezTo>
                    <a:pt x="8178571" y="3293174"/>
                    <a:pt x="8103608" y="3335852"/>
                    <a:pt x="8025968" y="3335852"/>
                  </a:cubicBezTo>
                  <a:cubicBezTo>
                    <a:pt x="8025968" y="3335852"/>
                    <a:pt x="8025968" y="3335852"/>
                    <a:pt x="6786399" y="3335852"/>
                  </a:cubicBezTo>
                  <a:cubicBezTo>
                    <a:pt x="6706082" y="3335852"/>
                    <a:pt x="6633796" y="3293174"/>
                    <a:pt x="6593637" y="3223823"/>
                  </a:cubicBezTo>
                  <a:cubicBezTo>
                    <a:pt x="6593637" y="3223823"/>
                    <a:pt x="6593637" y="3223823"/>
                    <a:pt x="5975192" y="2154207"/>
                  </a:cubicBezTo>
                  <a:cubicBezTo>
                    <a:pt x="5935033" y="2087523"/>
                    <a:pt x="5935033" y="2002169"/>
                    <a:pt x="5975192" y="1935484"/>
                  </a:cubicBezTo>
                  <a:cubicBezTo>
                    <a:pt x="5975192" y="1935484"/>
                    <a:pt x="5975192" y="1935484"/>
                    <a:pt x="6593637" y="865869"/>
                  </a:cubicBezTo>
                  <a:cubicBezTo>
                    <a:pt x="6633796" y="796518"/>
                    <a:pt x="6706082" y="753840"/>
                    <a:pt x="6786399" y="753840"/>
                  </a:cubicBezTo>
                  <a:close/>
                  <a:moveTo>
                    <a:pt x="0" y="0"/>
                  </a:moveTo>
                  <a:lnTo>
                    <a:pt x="6966294" y="0"/>
                  </a:lnTo>
                  <a:lnTo>
                    <a:pt x="6852387" y="196155"/>
                  </a:lnTo>
                  <a:cubicBezTo>
                    <a:pt x="6627011" y="584267"/>
                    <a:pt x="6359899" y="1044253"/>
                    <a:pt x="6043322" y="1589421"/>
                  </a:cubicBezTo>
                  <a:cubicBezTo>
                    <a:pt x="5921057" y="1815646"/>
                    <a:pt x="5676528" y="1954861"/>
                    <a:pt x="5423265" y="1954861"/>
                  </a:cubicBezTo>
                  <a:cubicBezTo>
                    <a:pt x="5423265" y="1954861"/>
                    <a:pt x="5423265" y="1954861"/>
                    <a:pt x="1379802" y="1954861"/>
                  </a:cubicBezTo>
                  <a:cubicBezTo>
                    <a:pt x="1117807" y="1954861"/>
                    <a:pt x="882012" y="1815646"/>
                    <a:pt x="751013" y="1589421"/>
                  </a:cubicBezTo>
                  <a:cubicBezTo>
                    <a:pt x="751013" y="1589421"/>
                    <a:pt x="751013" y="1589421"/>
                    <a:pt x="1951" y="293901"/>
                  </a:cubicBezTo>
                  <a:lnTo>
                    <a:pt x="0" y="290527"/>
                  </a:lnTo>
                  <a:close/>
                </a:path>
              </a:pathLst>
            </a:custGeom>
          </p:spPr>
        </p:pic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DB216419-4BCE-4AD7-AF2E-DD10444F50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8534" t="67352" r="16540" b="16464"/>
            <a:stretch/>
          </p:blipFill>
          <p:spPr>
            <a:xfrm>
              <a:off x="5468643" y="4492101"/>
              <a:ext cx="1234159" cy="1207363"/>
            </a:xfrm>
            <a:prstGeom prst="ellipse">
              <a:avLst/>
            </a:prstGeom>
          </p:spPr>
        </p:pic>
        <p:pic>
          <p:nvPicPr>
            <p:cNvPr id="9" name="Picture 8" descr="A close up of a logo&#10;&#10;Description automatically generated">
              <a:extLst>
                <a:ext uri="{FF2B5EF4-FFF2-40B4-BE49-F238E27FC236}">
                  <a16:creationId xmlns:a16="http://schemas.microsoft.com/office/drawing/2014/main" id="{5295794C-816E-4D54-9C9E-E592885524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483" t="41165" r="7276" b="43171"/>
            <a:stretch/>
          </p:blipFill>
          <p:spPr>
            <a:xfrm>
              <a:off x="6294474" y="2614474"/>
              <a:ext cx="1136205" cy="1127464"/>
            </a:xfrm>
            <a:prstGeom prst="ellipse">
              <a:avLst/>
            </a:prstGeom>
          </p:spPr>
        </p:pic>
        <p:pic>
          <p:nvPicPr>
            <p:cNvPr id="11" name="Picture 10" descr="A close up of a logo&#10;&#10;Description automatically generated">
              <a:extLst>
                <a:ext uri="{FF2B5EF4-FFF2-40B4-BE49-F238E27FC236}">
                  <a16:creationId xmlns:a16="http://schemas.microsoft.com/office/drawing/2014/main" id="{31911B7C-CE58-491B-B918-7BA9EBDDD2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8437" t="14628" r="16617" b="68932"/>
            <a:stretch/>
          </p:blipFill>
          <p:spPr>
            <a:xfrm>
              <a:off x="5450887" y="675159"/>
              <a:ext cx="1234159" cy="1224664"/>
            </a:xfrm>
            <a:prstGeom prst="ellipse">
              <a:avLst/>
            </a:prstGeom>
          </p:spPr>
        </p:pic>
      </p:grp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0AAAEB1C-031C-4983-B7EF-78D98C39A6B5}"/>
              </a:ext>
            </a:extLst>
          </p:cNvPr>
          <p:cNvSpPr/>
          <p:nvPr/>
        </p:nvSpPr>
        <p:spPr>
          <a:xfrm>
            <a:off x="0" y="0"/>
            <a:ext cx="9144000" cy="6857990"/>
          </a:xfrm>
          <a:prstGeom prst="rect">
            <a:avLst/>
          </a:prstGeom>
          <a:solidFill>
            <a:schemeClr val="bg2">
              <a:lumMod val="5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91E518-5CFA-4DE2-9ADC-DA4832A9584D}"/>
              </a:ext>
            </a:extLst>
          </p:cNvPr>
          <p:cNvSpPr txBox="1"/>
          <p:nvPr/>
        </p:nvSpPr>
        <p:spPr>
          <a:xfrm>
            <a:off x="2560698" y="1881768"/>
            <a:ext cx="4022604" cy="3094464"/>
          </a:xfrm>
          <a:prstGeom prst="hexagon">
            <a:avLst>
              <a:gd name="adj" fmla="val 24514"/>
              <a:gd name="vf" fmla="val 115470"/>
            </a:avLst>
          </a:prstGeom>
          <a:noFill/>
          <a:ln cap="rnd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4800" b="1">
                <a:solidFill>
                  <a:srgbClr val="FFC000"/>
                </a:solidFill>
                <a:latin typeface="Bauhaus-Heavy" panose="00000400000000000000" pitchFamily="2" charset="0"/>
                <a:ea typeface="Bauhaus-Heavy" panose="00000400000000000000" pitchFamily="2" charset="0"/>
                <a:cs typeface="Bauhaus-Heavy" panose="00000400000000000000" pitchFamily="2" charset="0"/>
              </a:rPr>
              <a:t>Tự tìm tòi</a:t>
            </a:r>
          </a:p>
          <a:p>
            <a:pPr algn="just"/>
            <a:r>
              <a:rPr lang="en-US" sz="6200">
                <a:solidFill>
                  <a:srgbClr val="FFC000"/>
                </a:solidFill>
                <a:latin typeface="Bauhaus-Heavy" panose="00000400000000000000" pitchFamily="2" charset="0"/>
                <a:ea typeface="Bauhaus-Heavy" panose="00000400000000000000" pitchFamily="2" charset="0"/>
                <a:cs typeface="Bauhaus-Heavy" panose="00000400000000000000" pitchFamily="2" charset="0"/>
              </a:rPr>
              <a:t>học hỏi</a:t>
            </a:r>
          </a:p>
          <a:p>
            <a:pPr algn="just"/>
            <a:r>
              <a:rPr lang="en-US" sz="2700">
                <a:solidFill>
                  <a:srgbClr val="FFC000"/>
                </a:solidFill>
                <a:latin typeface="Bauhaus-Heavy" panose="00000400000000000000" pitchFamily="2" charset="0"/>
                <a:ea typeface="Bauhaus-Heavy" panose="00000400000000000000" pitchFamily="2" charset="0"/>
                <a:cs typeface="Bauhaus-Heavy" panose="00000400000000000000" pitchFamily="2" charset="0"/>
              </a:rPr>
              <a:t>trau dồi kỹ năng</a:t>
            </a:r>
            <a:endParaRPr lang="en-US" sz="2700" dirty="0">
              <a:solidFill>
                <a:srgbClr val="FFC000"/>
              </a:solidFill>
              <a:latin typeface="Bauhaus-Heavy" panose="00000400000000000000" pitchFamily="2" charset="0"/>
              <a:ea typeface="Bauhaus-Heavy" panose="00000400000000000000" pitchFamily="2" charset="0"/>
              <a:cs typeface="Bauhaus-Heavy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48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ABEDBC-8F97-4BCA-A8AE-6E3EF5E9F57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F12818-E7AC-466B-86A3-0C77ADA8ADC5}"/>
              </a:ext>
            </a:extLst>
          </p:cNvPr>
          <p:cNvSpPr txBox="1"/>
          <p:nvPr/>
        </p:nvSpPr>
        <p:spPr>
          <a:xfrm>
            <a:off x="640080" y="2274838"/>
            <a:ext cx="786383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University" panose="02020500000000000000" pitchFamily="18" charset="0"/>
                <a:ea typeface="University" panose="02020500000000000000" pitchFamily="18" charset="0"/>
                <a:cs typeface="University" panose="02020500000000000000" pitchFamily="18" charset="0"/>
              </a:rPr>
              <a:t>Cảm </a:t>
            </a:r>
            <a:r>
              <a:rPr lang="vi-VN" sz="8800" b="1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University" panose="02020500000000000000" pitchFamily="18" charset="0"/>
                <a:ea typeface="University" panose="02020500000000000000" pitchFamily="18" charset="0"/>
                <a:cs typeface="University" panose="02020500000000000000" pitchFamily="18" charset="0"/>
              </a:rPr>
              <a:t>ơ</a:t>
            </a:r>
            <a:r>
              <a:rPr lang="en-US" sz="8800" b="1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University" panose="02020500000000000000" pitchFamily="18" charset="0"/>
                <a:ea typeface="University" panose="02020500000000000000" pitchFamily="18" charset="0"/>
                <a:cs typeface="University" panose="02020500000000000000" pitchFamily="18" charset="0"/>
              </a:rPr>
              <a:t>n mọi ng</a:t>
            </a:r>
            <a:r>
              <a:rPr lang="vi-VN" sz="8800" b="1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University" panose="02020500000000000000" pitchFamily="18" charset="0"/>
                <a:ea typeface="University" panose="02020500000000000000" pitchFamily="18" charset="0"/>
                <a:cs typeface="University" panose="02020500000000000000" pitchFamily="18" charset="0"/>
              </a:rPr>
              <a:t>ư</a:t>
            </a:r>
            <a:r>
              <a:rPr lang="en-US" sz="8800" b="1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University" panose="02020500000000000000" pitchFamily="18" charset="0"/>
                <a:ea typeface="University" panose="02020500000000000000" pitchFamily="18" charset="0"/>
                <a:cs typeface="University" panose="02020500000000000000" pitchFamily="18" charset="0"/>
              </a:rPr>
              <a:t>ời đã lắng nghe</a:t>
            </a:r>
          </a:p>
        </p:txBody>
      </p:sp>
    </p:spTree>
    <p:extLst>
      <p:ext uri="{BB962C8B-B14F-4D97-AF65-F5344CB8AC3E}">
        <p14:creationId xmlns:p14="http://schemas.microsoft.com/office/powerpoint/2010/main" val="247409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0">
        <p14:honeycomb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52174C2-8395-45B3-87C7-FF7BFC9739B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"/>
            <a:ext cx="9144000" cy="68579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BA6EC8-5228-4A4D-8784-DAADF9A4FF11}"/>
              </a:ext>
            </a:extLst>
          </p:cNvPr>
          <p:cNvSpPr txBox="1"/>
          <p:nvPr/>
        </p:nvSpPr>
        <p:spPr>
          <a:xfrm>
            <a:off x="4846320" y="7012645"/>
            <a:ext cx="3931919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 công việc các thành viên         đảm nhận</a:t>
            </a:r>
          </a:p>
          <a:p>
            <a:pPr algn="ctr"/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 hợp nội dung:</a:t>
            </a:r>
          </a:p>
          <a:p>
            <a:pPr algn="ctr"/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 Thanh Nhân</a:t>
            </a:r>
          </a:p>
          <a:p>
            <a:pPr algn="ctr"/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 Thị Hương</a:t>
            </a:r>
          </a:p>
          <a:p>
            <a:pPr algn="ctr"/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Vũ Xuân Đức</a:t>
            </a:r>
          </a:p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 hiện nội dung:</a:t>
            </a:r>
          </a:p>
          <a:p>
            <a:pPr algn="ctr"/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Võ Thị Kim Hiếu</a:t>
            </a:r>
          </a:p>
          <a:p>
            <a:pPr algn="ctr"/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 Duy Khang</a:t>
            </a:r>
          </a:p>
          <a:p>
            <a:pPr algn="ctr"/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Võ Mộng Chuyền</a:t>
            </a:r>
          </a:p>
          <a:p>
            <a:pPr algn="ctr"/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Trần Anh Duy</a:t>
            </a:r>
          </a:p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 hiện Slide thuyết trình:</a:t>
            </a:r>
          </a:p>
          <a:p>
            <a:pPr algn="ctr"/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 Tất Tố</a:t>
            </a:r>
          </a:p>
          <a:p>
            <a:pPr algn="ctr"/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Phạm Phong Phú Cường</a:t>
            </a:r>
          </a:p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Thuyết trình nội dung:</a:t>
            </a:r>
          </a:p>
          <a:p>
            <a:pPr algn="ctr"/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Trần Tiến Đức Anh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B035F9-CDF1-4D59-850E-A5CC6B7DE3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r="47715" b="66667"/>
          <a:stretch/>
        </p:blipFill>
        <p:spPr>
          <a:xfrm flipH="1">
            <a:off x="4362991" y="0"/>
            <a:ext cx="4781008" cy="2286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9B2980-0CF6-469C-B8C5-248E47849BB5}"/>
              </a:ext>
            </a:extLst>
          </p:cNvPr>
          <p:cNvSpPr txBox="1"/>
          <p:nvPr/>
        </p:nvSpPr>
        <p:spPr>
          <a:xfrm>
            <a:off x="4676501" y="143691"/>
            <a:ext cx="41017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University" panose="02020500000000000000" pitchFamily="18" charset="0"/>
                <a:ea typeface="University" panose="02020500000000000000" pitchFamily="18" charset="0"/>
                <a:cs typeface="University" panose="02020500000000000000" pitchFamily="18" charset="0"/>
              </a:rPr>
              <a:t>Cảm </a:t>
            </a:r>
            <a:r>
              <a:rPr lang="vi-VN" sz="4400" b="1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University" panose="02020500000000000000" pitchFamily="18" charset="0"/>
                <a:ea typeface="University" panose="02020500000000000000" pitchFamily="18" charset="0"/>
                <a:cs typeface="University" panose="02020500000000000000" pitchFamily="18" charset="0"/>
              </a:rPr>
              <a:t>ơ</a:t>
            </a:r>
            <a:r>
              <a:rPr lang="en-US" sz="4400" b="1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University" panose="02020500000000000000" pitchFamily="18" charset="0"/>
                <a:ea typeface="University" panose="02020500000000000000" pitchFamily="18" charset="0"/>
                <a:cs typeface="University" panose="02020500000000000000" pitchFamily="18" charset="0"/>
              </a:rPr>
              <a:t>n mọi ng</a:t>
            </a:r>
            <a:r>
              <a:rPr lang="vi-VN" sz="4400" b="1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University" panose="02020500000000000000" pitchFamily="18" charset="0"/>
                <a:ea typeface="University" panose="02020500000000000000" pitchFamily="18" charset="0"/>
                <a:cs typeface="University" panose="02020500000000000000" pitchFamily="18" charset="0"/>
              </a:rPr>
              <a:t>ư</a:t>
            </a:r>
            <a:r>
              <a:rPr lang="en-US" sz="4400" b="1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University" panose="02020500000000000000" pitchFamily="18" charset="0"/>
                <a:ea typeface="University" panose="02020500000000000000" pitchFamily="18" charset="0"/>
                <a:cs typeface="University" panose="02020500000000000000" pitchFamily="18" charset="0"/>
              </a:rPr>
              <a:t>ời đã lắng nghe</a:t>
            </a:r>
          </a:p>
        </p:txBody>
      </p:sp>
      <p:grpSp>
        <p:nvGrpSpPr>
          <p:cNvPr id="6" name="Nhóm 1">
            <a:extLst>
              <a:ext uri="{FF2B5EF4-FFF2-40B4-BE49-F238E27FC236}">
                <a16:creationId xmlns:a16="http://schemas.microsoft.com/office/drawing/2014/main" id="{3523CC8A-1D67-48DD-B35D-868D7D431046}"/>
              </a:ext>
            </a:extLst>
          </p:cNvPr>
          <p:cNvGrpSpPr/>
          <p:nvPr/>
        </p:nvGrpSpPr>
        <p:grpSpPr>
          <a:xfrm>
            <a:off x="6252986" y="7359650"/>
            <a:ext cx="1118585" cy="699800"/>
            <a:chOff x="8025415" y="6112275"/>
            <a:chExt cx="1118585" cy="745725"/>
          </a:xfrm>
        </p:grpSpPr>
        <p:sp>
          <p:nvSpPr>
            <p:cNvPr id="7" name="Freeform: Shape 37">
              <a:extLst>
                <a:ext uri="{FF2B5EF4-FFF2-40B4-BE49-F238E27FC236}">
                  <a16:creationId xmlns:a16="http://schemas.microsoft.com/office/drawing/2014/main" id="{9E78E2AE-D0FF-4BF2-B7CA-A2ED13F947ED}"/>
                </a:ext>
              </a:extLst>
            </p:cNvPr>
            <p:cNvSpPr/>
            <p:nvPr/>
          </p:nvSpPr>
          <p:spPr>
            <a:xfrm>
              <a:off x="8477076" y="6112275"/>
              <a:ext cx="666924" cy="289690"/>
            </a:xfrm>
            <a:custGeom>
              <a:avLst/>
              <a:gdLst>
                <a:gd name="connsiteX0" fmla="*/ 6722172 w 6722172"/>
                <a:gd name="connsiteY0" fmla="*/ 0 h 2553012"/>
                <a:gd name="connsiteX1" fmla="*/ 5485111 w 6722172"/>
                <a:gd name="connsiteY1" fmla="*/ 1640900 h 2553012"/>
                <a:gd name="connsiteX2" fmla="*/ 1983904 w 6722172"/>
                <a:gd name="connsiteY2" fmla="*/ 2553012 h 2553012"/>
                <a:gd name="connsiteX3" fmla="*/ 1983538 w 6722172"/>
                <a:gd name="connsiteY3" fmla="*/ 2552252 h 2553012"/>
                <a:gd name="connsiteX4" fmla="*/ 873095 w 6722172"/>
                <a:gd name="connsiteY4" fmla="*/ 1891344 h 2553012"/>
                <a:gd name="connsiteX5" fmla="*/ 743974 w 6722172"/>
                <a:gd name="connsiteY5" fmla="*/ 1897864 h 2553012"/>
                <a:gd name="connsiteX6" fmla="*/ 702271 w 6722172"/>
                <a:gd name="connsiteY6" fmla="*/ 1904229 h 2553012"/>
                <a:gd name="connsiteX7" fmla="*/ 623800 w 6722172"/>
                <a:gd name="connsiteY7" fmla="*/ 1912057 h 2553012"/>
                <a:gd name="connsiteX8" fmla="*/ 0 w 6722172"/>
                <a:gd name="connsiteY8" fmla="*/ 2008428 h 2553012"/>
                <a:gd name="connsiteX9" fmla="*/ 6722172 w 6722172"/>
                <a:gd name="connsiteY9" fmla="*/ 0 h 255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72" h="2553012">
                  <a:moveTo>
                    <a:pt x="6722172" y="0"/>
                  </a:moveTo>
                  <a:lnTo>
                    <a:pt x="5485111" y="1640900"/>
                  </a:lnTo>
                  <a:lnTo>
                    <a:pt x="1983904" y="2553012"/>
                  </a:lnTo>
                  <a:lnTo>
                    <a:pt x="1983538" y="2552252"/>
                  </a:lnTo>
                  <a:cubicBezTo>
                    <a:pt x="1769686" y="2158585"/>
                    <a:pt x="1352600" y="1891344"/>
                    <a:pt x="873095" y="1891344"/>
                  </a:cubicBezTo>
                  <a:cubicBezTo>
                    <a:pt x="829504" y="1891344"/>
                    <a:pt x="786428" y="1893553"/>
                    <a:pt x="743974" y="1897864"/>
                  </a:cubicBezTo>
                  <a:lnTo>
                    <a:pt x="702271" y="1904229"/>
                  </a:lnTo>
                  <a:lnTo>
                    <a:pt x="623800" y="1912057"/>
                  </a:lnTo>
                  <a:cubicBezTo>
                    <a:pt x="469539" y="1931148"/>
                    <a:pt x="274009" y="1967735"/>
                    <a:pt x="0" y="2008428"/>
                  </a:cubicBezTo>
                  <a:lnTo>
                    <a:pt x="6722172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rgbClr val="DCECC9"/>
                </a:gs>
                <a:gs pos="46000">
                  <a:srgbClr val="46AACE"/>
                </a:gs>
                <a:gs pos="100000">
                  <a:srgbClr val="1C2B7F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8" name="Freeform: Shape 36">
              <a:extLst>
                <a:ext uri="{FF2B5EF4-FFF2-40B4-BE49-F238E27FC236}">
                  <a16:creationId xmlns:a16="http://schemas.microsoft.com/office/drawing/2014/main" id="{CAE6E840-4CF4-4664-B703-6339DC98BDD4}"/>
                </a:ext>
              </a:extLst>
            </p:cNvPr>
            <p:cNvSpPr/>
            <p:nvPr/>
          </p:nvSpPr>
          <p:spPr>
            <a:xfrm>
              <a:off x="8676413" y="6322749"/>
              <a:ext cx="328851" cy="152750"/>
            </a:xfrm>
            <a:custGeom>
              <a:avLst/>
              <a:gdLst>
                <a:gd name="connsiteX0" fmla="*/ 3314599 w 3314599"/>
                <a:gd name="connsiteY0" fmla="*/ 0 h 1346175"/>
                <a:gd name="connsiteX1" fmla="*/ 2577588 w 3314599"/>
                <a:gd name="connsiteY1" fmla="*/ 977609 h 1346175"/>
                <a:gd name="connsiteX2" fmla="*/ 124404 w 3314599"/>
                <a:gd name="connsiteY2" fmla="*/ 1346175 h 1346175"/>
                <a:gd name="connsiteX3" fmla="*/ 126770 w 3314599"/>
                <a:gd name="connsiteY3" fmla="*/ 1299322 h 1346175"/>
                <a:gd name="connsiteX4" fmla="*/ 27528 w 3314599"/>
                <a:gd name="connsiteY4" fmla="*/ 807758 h 1346175"/>
                <a:gd name="connsiteX5" fmla="*/ 0 w 3314599"/>
                <a:gd name="connsiteY5" fmla="*/ 750613 h 1346175"/>
                <a:gd name="connsiteX6" fmla="*/ 3314599 w 3314599"/>
                <a:gd name="connsiteY6" fmla="*/ 0 h 1346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4599" h="1346175">
                  <a:moveTo>
                    <a:pt x="3314599" y="0"/>
                  </a:moveTo>
                  <a:lnTo>
                    <a:pt x="2577588" y="977609"/>
                  </a:lnTo>
                  <a:lnTo>
                    <a:pt x="124404" y="1346175"/>
                  </a:lnTo>
                  <a:lnTo>
                    <a:pt x="126770" y="1299322"/>
                  </a:lnTo>
                  <a:cubicBezTo>
                    <a:pt x="126770" y="1124957"/>
                    <a:pt x="91433" y="958845"/>
                    <a:pt x="27528" y="807758"/>
                  </a:cubicBezTo>
                  <a:lnTo>
                    <a:pt x="0" y="750613"/>
                  </a:lnTo>
                  <a:lnTo>
                    <a:pt x="3314599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CECC9"/>
                </a:gs>
                <a:gs pos="46000">
                  <a:srgbClr val="46AACE"/>
                </a:gs>
                <a:gs pos="92000">
                  <a:srgbClr val="1C2B7F"/>
                </a:gs>
              </a:gsLst>
              <a:lin ang="21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10" name="Freeform: Shape 35">
              <a:extLst>
                <a:ext uri="{FF2B5EF4-FFF2-40B4-BE49-F238E27FC236}">
                  <a16:creationId xmlns:a16="http://schemas.microsoft.com/office/drawing/2014/main" id="{6E673A93-46AD-4655-93BC-562BB7CF3F45}"/>
                </a:ext>
              </a:extLst>
            </p:cNvPr>
            <p:cNvSpPr/>
            <p:nvPr/>
          </p:nvSpPr>
          <p:spPr>
            <a:xfrm>
              <a:off x="8666564" y="6452650"/>
              <a:ext cx="253072" cy="99224"/>
            </a:xfrm>
            <a:custGeom>
              <a:avLst/>
              <a:gdLst>
                <a:gd name="connsiteX0" fmla="*/ 2550805 w 2550805"/>
                <a:gd name="connsiteY0" fmla="*/ 0 h 874447"/>
                <a:gd name="connsiteX1" fmla="*/ 1894229 w 2550805"/>
                <a:gd name="connsiteY1" fmla="*/ 870915 h 874447"/>
                <a:gd name="connsiteX2" fmla="*/ 0 w 2550805"/>
                <a:gd name="connsiteY2" fmla="*/ 874447 h 874447"/>
                <a:gd name="connsiteX3" fmla="*/ 10358 w 2550805"/>
                <a:gd name="connsiteY3" fmla="*/ 860595 h 874447"/>
                <a:gd name="connsiteX4" fmla="*/ 219515 w 2550805"/>
                <a:gd name="connsiteY4" fmla="*/ 283637 h 874447"/>
                <a:gd name="connsiteX5" fmla="*/ 221027 w 2550805"/>
                <a:gd name="connsiteY5" fmla="*/ 253705 h 874447"/>
                <a:gd name="connsiteX6" fmla="*/ 2550805 w 2550805"/>
                <a:gd name="connsiteY6" fmla="*/ 0 h 874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50805" h="874447">
                  <a:moveTo>
                    <a:pt x="2550805" y="0"/>
                  </a:moveTo>
                  <a:lnTo>
                    <a:pt x="1894229" y="870915"/>
                  </a:lnTo>
                  <a:lnTo>
                    <a:pt x="0" y="874447"/>
                  </a:lnTo>
                  <a:lnTo>
                    <a:pt x="10358" y="860595"/>
                  </a:lnTo>
                  <a:cubicBezTo>
                    <a:pt x="123831" y="692634"/>
                    <a:pt x="197958" y="495906"/>
                    <a:pt x="219515" y="283637"/>
                  </a:cubicBezTo>
                  <a:lnTo>
                    <a:pt x="221027" y="253705"/>
                  </a:lnTo>
                  <a:lnTo>
                    <a:pt x="2550805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CECC9"/>
                </a:gs>
                <a:gs pos="46000">
                  <a:srgbClr val="46AACE"/>
                </a:gs>
                <a:gs pos="100000">
                  <a:srgbClr val="1C2B7F"/>
                </a:gs>
              </a:gsLst>
              <a:lin ang="21594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13" name="Freeform: Shape 34">
              <a:extLst>
                <a:ext uri="{FF2B5EF4-FFF2-40B4-BE49-F238E27FC236}">
                  <a16:creationId xmlns:a16="http://schemas.microsoft.com/office/drawing/2014/main" id="{9C178F7F-5C4C-409E-B430-B0FAB267F9F5}"/>
                </a:ext>
              </a:extLst>
            </p:cNvPr>
            <p:cNvSpPr/>
            <p:nvPr/>
          </p:nvSpPr>
          <p:spPr>
            <a:xfrm>
              <a:off x="8586880" y="6558114"/>
              <a:ext cx="255275" cy="131356"/>
            </a:xfrm>
            <a:custGeom>
              <a:avLst/>
              <a:gdLst>
                <a:gd name="connsiteX0" fmla="*/ 762053 w 2573008"/>
                <a:gd name="connsiteY0" fmla="*/ 0 h 1157626"/>
                <a:gd name="connsiteX1" fmla="*/ 2573008 w 2573008"/>
                <a:gd name="connsiteY1" fmla="*/ 106483 h 1157626"/>
                <a:gd name="connsiteX2" fmla="*/ 1780560 w 2573008"/>
                <a:gd name="connsiteY2" fmla="*/ 1157626 h 1157626"/>
                <a:gd name="connsiteX3" fmla="*/ 0 w 2573008"/>
                <a:gd name="connsiteY3" fmla="*/ 465468 h 1157626"/>
                <a:gd name="connsiteX4" fmla="*/ 20857 w 2573008"/>
                <a:gd name="connsiteY4" fmla="*/ 462285 h 1157626"/>
                <a:gd name="connsiteX5" fmla="*/ 740833 w 2573008"/>
                <a:gd name="connsiteY5" fmla="*/ 28377 h 1157626"/>
                <a:gd name="connsiteX6" fmla="*/ 762053 w 2573008"/>
                <a:gd name="connsiteY6" fmla="*/ 0 h 115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3008" h="1157626">
                  <a:moveTo>
                    <a:pt x="762053" y="0"/>
                  </a:moveTo>
                  <a:lnTo>
                    <a:pt x="2573008" y="106483"/>
                  </a:lnTo>
                  <a:lnTo>
                    <a:pt x="1780560" y="1157626"/>
                  </a:lnTo>
                  <a:lnTo>
                    <a:pt x="0" y="465468"/>
                  </a:lnTo>
                  <a:lnTo>
                    <a:pt x="20857" y="462285"/>
                  </a:lnTo>
                  <a:cubicBezTo>
                    <a:pt x="308591" y="403407"/>
                    <a:pt x="560679" y="246675"/>
                    <a:pt x="740833" y="28377"/>
                  </a:cubicBezTo>
                  <a:lnTo>
                    <a:pt x="762053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rgbClr val="DCECC9"/>
                </a:gs>
                <a:gs pos="46000">
                  <a:srgbClr val="46AACE"/>
                </a:gs>
                <a:gs pos="82000">
                  <a:srgbClr val="1C2B7F"/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15" name="Freeform: Shape 49">
              <a:extLst>
                <a:ext uri="{FF2B5EF4-FFF2-40B4-BE49-F238E27FC236}">
                  <a16:creationId xmlns:a16="http://schemas.microsoft.com/office/drawing/2014/main" id="{DD154B2B-EAC6-4501-AC2F-2EB0AF7E1DDE}"/>
                </a:ext>
              </a:extLst>
            </p:cNvPr>
            <p:cNvSpPr/>
            <p:nvPr/>
          </p:nvSpPr>
          <p:spPr>
            <a:xfrm>
              <a:off x="8029021" y="6591565"/>
              <a:ext cx="715171" cy="266435"/>
            </a:xfrm>
            <a:custGeom>
              <a:avLst/>
              <a:gdLst>
                <a:gd name="connsiteX0" fmla="*/ 0 w 7428387"/>
                <a:gd name="connsiteY0" fmla="*/ 0 h 3042548"/>
                <a:gd name="connsiteX1" fmla="*/ 5764677 w 7428387"/>
                <a:gd name="connsiteY1" fmla="*/ 905237 h 3042548"/>
                <a:gd name="connsiteX2" fmla="*/ 7428387 w 7428387"/>
                <a:gd name="connsiteY2" fmla="*/ 1664588 h 3042548"/>
                <a:gd name="connsiteX3" fmla="*/ 7401784 w 7428387"/>
                <a:gd name="connsiteY3" fmla="*/ 1668123 h 3042548"/>
                <a:gd name="connsiteX4" fmla="*/ 7291812 w 7428387"/>
                <a:gd name="connsiteY4" fmla="*/ 1651339 h 3042548"/>
                <a:gd name="connsiteX5" fmla="*/ 7122363 w 7428387"/>
                <a:gd name="connsiteY5" fmla="*/ 1642783 h 3042548"/>
                <a:gd name="connsiteX6" fmla="*/ 5498733 w 7428387"/>
                <a:gd name="connsiteY6" fmla="*/ 2966079 h 3042548"/>
                <a:gd name="connsiteX7" fmla="*/ 5487063 w 7428387"/>
                <a:gd name="connsiteY7" fmla="*/ 3042548 h 3042548"/>
                <a:gd name="connsiteX8" fmla="*/ 5483814 w 7428387"/>
                <a:gd name="connsiteY8" fmla="*/ 3026828 h 3042548"/>
                <a:gd name="connsiteX9" fmla="*/ 0 w 7428387"/>
                <a:gd name="connsiteY9" fmla="*/ 0 h 3042548"/>
                <a:gd name="connsiteX0" fmla="*/ 0 w 7196894"/>
                <a:gd name="connsiteY0" fmla="*/ 0 h 2371217"/>
                <a:gd name="connsiteX1" fmla="*/ 5533184 w 7196894"/>
                <a:gd name="connsiteY1" fmla="*/ 233906 h 2371217"/>
                <a:gd name="connsiteX2" fmla="*/ 7196894 w 7196894"/>
                <a:gd name="connsiteY2" fmla="*/ 993257 h 2371217"/>
                <a:gd name="connsiteX3" fmla="*/ 7170291 w 7196894"/>
                <a:gd name="connsiteY3" fmla="*/ 996792 h 2371217"/>
                <a:gd name="connsiteX4" fmla="*/ 7060319 w 7196894"/>
                <a:gd name="connsiteY4" fmla="*/ 980008 h 2371217"/>
                <a:gd name="connsiteX5" fmla="*/ 6890870 w 7196894"/>
                <a:gd name="connsiteY5" fmla="*/ 971452 h 2371217"/>
                <a:gd name="connsiteX6" fmla="*/ 5267240 w 7196894"/>
                <a:gd name="connsiteY6" fmla="*/ 2294748 h 2371217"/>
                <a:gd name="connsiteX7" fmla="*/ 5255570 w 7196894"/>
                <a:gd name="connsiteY7" fmla="*/ 2371217 h 2371217"/>
                <a:gd name="connsiteX8" fmla="*/ 5252321 w 7196894"/>
                <a:gd name="connsiteY8" fmla="*/ 2355497 h 2371217"/>
                <a:gd name="connsiteX9" fmla="*/ 0 w 7196894"/>
                <a:gd name="connsiteY9" fmla="*/ 0 h 2371217"/>
                <a:gd name="connsiteX0" fmla="*/ 0 w 7243192"/>
                <a:gd name="connsiteY0" fmla="*/ 541598 h 2137311"/>
                <a:gd name="connsiteX1" fmla="*/ 5579482 w 7243192"/>
                <a:gd name="connsiteY1" fmla="*/ 0 h 2137311"/>
                <a:gd name="connsiteX2" fmla="*/ 7243192 w 7243192"/>
                <a:gd name="connsiteY2" fmla="*/ 759351 h 2137311"/>
                <a:gd name="connsiteX3" fmla="*/ 7216589 w 7243192"/>
                <a:gd name="connsiteY3" fmla="*/ 762886 h 2137311"/>
                <a:gd name="connsiteX4" fmla="*/ 7106617 w 7243192"/>
                <a:gd name="connsiteY4" fmla="*/ 746102 h 2137311"/>
                <a:gd name="connsiteX5" fmla="*/ 6937168 w 7243192"/>
                <a:gd name="connsiteY5" fmla="*/ 737546 h 2137311"/>
                <a:gd name="connsiteX6" fmla="*/ 5313538 w 7243192"/>
                <a:gd name="connsiteY6" fmla="*/ 2060842 h 2137311"/>
                <a:gd name="connsiteX7" fmla="*/ 5301868 w 7243192"/>
                <a:gd name="connsiteY7" fmla="*/ 2137311 h 2137311"/>
                <a:gd name="connsiteX8" fmla="*/ 5298619 w 7243192"/>
                <a:gd name="connsiteY8" fmla="*/ 2121591 h 2137311"/>
                <a:gd name="connsiteX9" fmla="*/ 0 w 7243192"/>
                <a:gd name="connsiteY9" fmla="*/ 541598 h 2137311"/>
                <a:gd name="connsiteX0" fmla="*/ 0 w 7023273"/>
                <a:gd name="connsiteY0" fmla="*/ 0 h 2405941"/>
                <a:gd name="connsiteX1" fmla="*/ 5359563 w 7023273"/>
                <a:gd name="connsiteY1" fmla="*/ 268630 h 2405941"/>
                <a:gd name="connsiteX2" fmla="*/ 7023273 w 7023273"/>
                <a:gd name="connsiteY2" fmla="*/ 1027981 h 2405941"/>
                <a:gd name="connsiteX3" fmla="*/ 6996670 w 7023273"/>
                <a:gd name="connsiteY3" fmla="*/ 1031516 h 2405941"/>
                <a:gd name="connsiteX4" fmla="*/ 6886698 w 7023273"/>
                <a:gd name="connsiteY4" fmla="*/ 1014732 h 2405941"/>
                <a:gd name="connsiteX5" fmla="*/ 6717249 w 7023273"/>
                <a:gd name="connsiteY5" fmla="*/ 1006176 h 2405941"/>
                <a:gd name="connsiteX6" fmla="*/ 5093619 w 7023273"/>
                <a:gd name="connsiteY6" fmla="*/ 2329472 h 2405941"/>
                <a:gd name="connsiteX7" fmla="*/ 5081949 w 7023273"/>
                <a:gd name="connsiteY7" fmla="*/ 2405941 h 2405941"/>
                <a:gd name="connsiteX8" fmla="*/ 5078700 w 7023273"/>
                <a:gd name="connsiteY8" fmla="*/ 2390221 h 2405941"/>
                <a:gd name="connsiteX9" fmla="*/ 0 w 7023273"/>
                <a:gd name="connsiteY9" fmla="*/ 0 h 2405941"/>
                <a:gd name="connsiteX0" fmla="*/ 0 w 7208468"/>
                <a:gd name="connsiteY0" fmla="*/ 0 h 2348067"/>
                <a:gd name="connsiteX1" fmla="*/ 5544758 w 7208468"/>
                <a:gd name="connsiteY1" fmla="*/ 210756 h 2348067"/>
                <a:gd name="connsiteX2" fmla="*/ 7208468 w 7208468"/>
                <a:gd name="connsiteY2" fmla="*/ 970107 h 2348067"/>
                <a:gd name="connsiteX3" fmla="*/ 7181865 w 7208468"/>
                <a:gd name="connsiteY3" fmla="*/ 973642 h 2348067"/>
                <a:gd name="connsiteX4" fmla="*/ 7071893 w 7208468"/>
                <a:gd name="connsiteY4" fmla="*/ 956858 h 2348067"/>
                <a:gd name="connsiteX5" fmla="*/ 6902444 w 7208468"/>
                <a:gd name="connsiteY5" fmla="*/ 948302 h 2348067"/>
                <a:gd name="connsiteX6" fmla="*/ 5278814 w 7208468"/>
                <a:gd name="connsiteY6" fmla="*/ 2271598 h 2348067"/>
                <a:gd name="connsiteX7" fmla="*/ 5267144 w 7208468"/>
                <a:gd name="connsiteY7" fmla="*/ 2348067 h 2348067"/>
                <a:gd name="connsiteX8" fmla="*/ 5263895 w 7208468"/>
                <a:gd name="connsiteY8" fmla="*/ 2332347 h 2348067"/>
                <a:gd name="connsiteX9" fmla="*/ 0 w 7208468"/>
                <a:gd name="connsiteY9" fmla="*/ 0 h 2348067"/>
                <a:gd name="connsiteX0" fmla="*/ 0 w 7208468"/>
                <a:gd name="connsiteY0" fmla="*/ 0 h 2348067"/>
                <a:gd name="connsiteX1" fmla="*/ 5544758 w 7208468"/>
                <a:gd name="connsiteY1" fmla="*/ 210756 h 2348067"/>
                <a:gd name="connsiteX2" fmla="*/ 7208468 w 7208468"/>
                <a:gd name="connsiteY2" fmla="*/ 970107 h 2348067"/>
                <a:gd name="connsiteX3" fmla="*/ 7181865 w 7208468"/>
                <a:gd name="connsiteY3" fmla="*/ 973642 h 2348067"/>
                <a:gd name="connsiteX4" fmla="*/ 7071893 w 7208468"/>
                <a:gd name="connsiteY4" fmla="*/ 956858 h 2348067"/>
                <a:gd name="connsiteX5" fmla="*/ 6902444 w 7208468"/>
                <a:gd name="connsiteY5" fmla="*/ 948302 h 2348067"/>
                <a:gd name="connsiteX6" fmla="*/ 5278814 w 7208468"/>
                <a:gd name="connsiteY6" fmla="*/ 2271598 h 2348067"/>
                <a:gd name="connsiteX7" fmla="*/ 5267144 w 7208468"/>
                <a:gd name="connsiteY7" fmla="*/ 2348067 h 2348067"/>
                <a:gd name="connsiteX8" fmla="*/ 5263895 w 7208468"/>
                <a:gd name="connsiteY8" fmla="*/ 2332347 h 2348067"/>
                <a:gd name="connsiteX9" fmla="*/ 0 w 7208468"/>
                <a:gd name="connsiteY9" fmla="*/ 0 h 2348067"/>
                <a:gd name="connsiteX0" fmla="*/ 0 w 7208468"/>
                <a:gd name="connsiteY0" fmla="*/ 0 h 2348067"/>
                <a:gd name="connsiteX1" fmla="*/ 5544758 w 7208468"/>
                <a:gd name="connsiteY1" fmla="*/ 210756 h 2348067"/>
                <a:gd name="connsiteX2" fmla="*/ 7208468 w 7208468"/>
                <a:gd name="connsiteY2" fmla="*/ 970107 h 2348067"/>
                <a:gd name="connsiteX3" fmla="*/ 7181865 w 7208468"/>
                <a:gd name="connsiteY3" fmla="*/ 973642 h 2348067"/>
                <a:gd name="connsiteX4" fmla="*/ 7071893 w 7208468"/>
                <a:gd name="connsiteY4" fmla="*/ 956858 h 2348067"/>
                <a:gd name="connsiteX5" fmla="*/ 6902444 w 7208468"/>
                <a:gd name="connsiteY5" fmla="*/ 948302 h 2348067"/>
                <a:gd name="connsiteX6" fmla="*/ 5278814 w 7208468"/>
                <a:gd name="connsiteY6" fmla="*/ 2271598 h 2348067"/>
                <a:gd name="connsiteX7" fmla="*/ 5267144 w 7208468"/>
                <a:gd name="connsiteY7" fmla="*/ 2348067 h 2348067"/>
                <a:gd name="connsiteX8" fmla="*/ 5263895 w 7208468"/>
                <a:gd name="connsiteY8" fmla="*/ 2332347 h 2348067"/>
                <a:gd name="connsiteX9" fmla="*/ 0 w 7208468"/>
                <a:gd name="connsiteY9" fmla="*/ 0 h 2348067"/>
                <a:gd name="connsiteX0" fmla="*/ 0 w 7208468"/>
                <a:gd name="connsiteY0" fmla="*/ 0 h 2348067"/>
                <a:gd name="connsiteX1" fmla="*/ 5544758 w 7208468"/>
                <a:gd name="connsiteY1" fmla="*/ 210756 h 2348067"/>
                <a:gd name="connsiteX2" fmla="*/ 7208468 w 7208468"/>
                <a:gd name="connsiteY2" fmla="*/ 970107 h 2348067"/>
                <a:gd name="connsiteX3" fmla="*/ 7181865 w 7208468"/>
                <a:gd name="connsiteY3" fmla="*/ 973642 h 2348067"/>
                <a:gd name="connsiteX4" fmla="*/ 7071893 w 7208468"/>
                <a:gd name="connsiteY4" fmla="*/ 956858 h 2348067"/>
                <a:gd name="connsiteX5" fmla="*/ 6902444 w 7208468"/>
                <a:gd name="connsiteY5" fmla="*/ 948302 h 2348067"/>
                <a:gd name="connsiteX6" fmla="*/ 5278814 w 7208468"/>
                <a:gd name="connsiteY6" fmla="*/ 2271598 h 2348067"/>
                <a:gd name="connsiteX7" fmla="*/ 5267144 w 7208468"/>
                <a:gd name="connsiteY7" fmla="*/ 2348067 h 2348067"/>
                <a:gd name="connsiteX8" fmla="*/ 5263895 w 7208468"/>
                <a:gd name="connsiteY8" fmla="*/ 2332347 h 2348067"/>
                <a:gd name="connsiteX9" fmla="*/ 0 w 7208468"/>
                <a:gd name="connsiteY9" fmla="*/ 0 h 234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8468" h="2348067">
                  <a:moveTo>
                    <a:pt x="0" y="0"/>
                  </a:moveTo>
                  <a:lnTo>
                    <a:pt x="5544758" y="210756"/>
                  </a:lnTo>
                  <a:lnTo>
                    <a:pt x="7208468" y="970107"/>
                  </a:lnTo>
                  <a:lnTo>
                    <a:pt x="7181865" y="973642"/>
                  </a:lnTo>
                  <a:lnTo>
                    <a:pt x="7071893" y="956858"/>
                  </a:lnTo>
                  <a:cubicBezTo>
                    <a:pt x="7016180" y="951201"/>
                    <a:pt x="6959651" y="948302"/>
                    <a:pt x="6902444" y="948302"/>
                  </a:cubicBezTo>
                  <a:cubicBezTo>
                    <a:pt x="6101555" y="948302"/>
                    <a:pt x="5433352" y="1516394"/>
                    <a:pt x="5278814" y="2271598"/>
                  </a:cubicBezTo>
                  <a:lnTo>
                    <a:pt x="5267144" y="2348067"/>
                  </a:lnTo>
                  <a:lnTo>
                    <a:pt x="5263895" y="2332347"/>
                  </a:lnTo>
                  <a:cubicBezTo>
                    <a:pt x="5014488" y="784695"/>
                    <a:pt x="3702281" y="482871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9000">
                  <a:srgbClr val="DCECC9"/>
                </a:gs>
                <a:gs pos="43000">
                  <a:srgbClr val="46AACE"/>
                </a:gs>
                <a:gs pos="93000">
                  <a:srgbClr val="1C2B7F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16" name="Freeform: Shape 57">
              <a:extLst>
                <a:ext uri="{FF2B5EF4-FFF2-40B4-BE49-F238E27FC236}">
                  <a16:creationId xmlns:a16="http://schemas.microsoft.com/office/drawing/2014/main" id="{86E2F313-94F0-4C19-9DDC-20D1F705AE6C}"/>
                </a:ext>
              </a:extLst>
            </p:cNvPr>
            <p:cNvSpPr/>
            <p:nvPr/>
          </p:nvSpPr>
          <p:spPr>
            <a:xfrm>
              <a:off x="8025415" y="6334936"/>
              <a:ext cx="654069" cy="268610"/>
            </a:xfrm>
            <a:custGeom>
              <a:avLst/>
              <a:gdLst>
                <a:gd name="connsiteX0" fmla="*/ 5408981 w 6592597"/>
                <a:gd name="connsiteY0" fmla="*/ 0 h 2367232"/>
                <a:gd name="connsiteX1" fmla="*/ 6592597 w 6592597"/>
                <a:gd name="connsiteY1" fmla="*/ 1183616 h 2367232"/>
                <a:gd name="connsiteX2" fmla="*/ 5529999 w 6592597"/>
                <a:gd name="connsiteY2" fmla="*/ 2361121 h 2367232"/>
                <a:gd name="connsiteX3" fmla="*/ 5452231 w 6592597"/>
                <a:gd name="connsiteY3" fmla="*/ 2365048 h 2367232"/>
                <a:gd name="connsiteX4" fmla="*/ 5452231 w 6592597"/>
                <a:gd name="connsiteY4" fmla="*/ 2367231 h 2367232"/>
                <a:gd name="connsiteX5" fmla="*/ 5421462 w 6592597"/>
                <a:gd name="connsiteY5" fmla="*/ 2366602 h 2367232"/>
                <a:gd name="connsiteX6" fmla="*/ 5408981 w 6592597"/>
                <a:gd name="connsiteY6" fmla="*/ 2367232 h 2367232"/>
                <a:gd name="connsiteX7" fmla="*/ 5379509 w 6592597"/>
                <a:gd name="connsiteY7" fmla="*/ 2365744 h 2367232"/>
                <a:gd name="connsiteX8" fmla="*/ 0 w 6592597"/>
                <a:gd name="connsiteY8" fmla="*/ 2255727 h 2367232"/>
                <a:gd name="connsiteX9" fmla="*/ 5348549 w 6592597"/>
                <a:gd name="connsiteY9" fmla="*/ 2302603 h 2367232"/>
                <a:gd name="connsiteX10" fmla="*/ 5377207 w 6592597"/>
                <a:gd name="connsiteY10" fmla="*/ 2304050 h 2367232"/>
                <a:gd name="connsiteX11" fmla="*/ 5389343 w 6592597"/>
                <a:gd name="connsiteY11" fmla="*/ 2303438 h 2367232"/>
                <a:gd name="connsiteX12" fmla="*/ 5419262 w 6592597"/>
                <a:gd name="connsiteY12" fmla="*/ 2304049 h 2367232"/>
                <a:gd name="connsiteX13" fmla="*/ 5419262 w 6592597"/>
                <a:gd name="connsiteY13" fmla="*/ 2301926 h 2367232"/>
                <a:gd name="connsiteX14" fmla="*/ 5494881 w 6592597"/>
                <a:gd name="connsiteY14" fmla="*/ 2298108 h 2367232"/>
                <a:gd name="connsiteX15" fmla="*/ 6528121 w 6592597"/>
                <a:gd name="connsiteY15" fmla="*/ 1153136 h 2367232"/>
                <a:gd name="connsiteX16" fmla="*/ 5377207 w 6592597"/>
                <a:gd name="connsiteY16" fmla="*/ 2221 h 2367232"/>
                <a:gd name="connsiteX17" fmla="*/ 5281927 w 6592597"/>
                <a:gd name="connsiteY17" fmla="*/ 7032 h 2367232"/>
                <a:gd name="connsiteX18" fmla="*/ 5287963 w 6592597"/>
                <a:gd name="connsiteY18" fmla="*/ 6111 h 2367232"/>
                <a:gd name="connsiteX19" fmla="*/ 5408981 w 6592597"/>
                <a:gd name="connsiteY19" fmla="*/ 0 h 2367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92597" h="2367232">
                  <a:moveTo>
                    <a:pt x="5408981" y="0"/>
                  </a:moveTo>
                  <a:cubicBezTo>
                    <a:pt x="6062674" y="0"/>
                    <a:pt x="6592597" y="529923"/>
                    <a:pt x="6592597" y="1183616"/>
                  </a:cubicBezTo>
                  <a:cubicBezTo>
                    <a:pt x="6592597" y="1796453"/>
                    <a:pt x="6126845" y="2300508"/>
                    <a:pt x="5529999" y="2361121"/>
                  </a:cubicBezTo>
                  <a:lnTo>
                    <a:pt x="5452231" y="2365048"/>
                  </a:lnTo>
                  <a:lnTo>
                    <a:pt x="5452231" y="2367231"/>
                  </a:lnTo>
                  <a:lnTo>
                    <a:pt x="5421462" y="2366602"/>
                  </a:lnTo>
                  <a:lnTo>
                    <a:pt x="5408981" y="2367232"/>
                  </a:lnTo>
                  <a:lnTo>
                    <a:pt x="5379509" y="2365744"/>
                  </a:lnTo>
                  <a:lnTo>
                    <a:pt x="0" y="2255727"/>
                  </a:lnTo>
                  <a:lnTo>
                    <a:pt x="5348549" y="2302603"/>
                  </a:lnTo>
                  <a:lnTo>
                    <a:pt x="5377207" y="2304050"/>
                  </a:lnTo>
                  <a:lnTo>
                    <a:pt x="5389343" y="2303438"/>
                  </a:lnTo>
                  <a:lnTo>
                    <a:pt x="5419262" y="2304049"/>
                  </a:lnTo>
                  <a:lnTo>
                    <a:pt x="5419262" y="2301926"/>
                  </a:lnTo>
                  <a:lnTo>
                    <a:pt x="5494881" y="2298108"/>
                  </a:lnTo>
                  <a:cubicBezTo>
                    <a:pt x="6075237" y="2239170"/>
                    <a:pt x="6528121" y="1749041"/>
                    <a:pt x="6528121" y="1153136"/>
                  </a:cubicBezTo>
                  <a:cubicBezTo>
                    <a:pt x="6528121" y="517503"/>
                    <a:pt x="6012839" y="2221"/>
                    <a:pt x="5377207" y="2221"/>
                  </a:cubicBezTo>
                  <a:lnTo>
                    <a:pt x="5281927" y="7032"/>
                  </a:lnTo>
                  <a:lnTo>
                    <a:pt x="5287963" y="6111"/>
                  </a:lnTo>
                  <a:cubicBezTo>
                    <a:pt x="5327753" y="2070"/>
                    <a:pt x="5368125" y="0"/>
                    <a:pt x="5408981" y="0"/>
                  </a:cubicBezTo>
                  <a:close/>
                </a:path>
              </a:pathLst>
            </a:custGeom>
            <a:gradFill>
              <a:gsLst>
                <a:gs pos="0">
                  <a:srgbClr val="8ACDCE"/>
                </a:gs>
                <a:gs pos="100000">
                  <a:srgbClr val="316BA7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grpSp>
          <p:nvGrpSpPr>
            <p:cNvPr id="17" name="Group 78">
              <a:extLst>
                <a:ext uri="{FF2B5EF4-FFF2-40B4-BE49-F238E27FC236}">
                  <a16:creationId xmlns:a16="http://schemas.microsoft.com/office/drawing/2014/main" id="{B517C289-5531-4898-AF4F-52728DE05EAC}"/>
                </a:ext>
              </a:extLst>
            </p:cNvPr>
            <p:cNvGrpSpPr/>
            <p:nvPr/>
          </p:nvGrpSpPr>
          <p:grpSpPr>
            <a:xfrm>
              <a:off x="8120888" y="6355555"/>
              <a:ext cx="484058" cy="213091"/>
              <a:chOff x="3078472" y="2689082"/>
              <a:chExt cx="4878990" cy="1877949"/>
            </a:xfrm>
            <a:gradFill>
              <a:gsLst>
                <a:gs pos="69000">
                  <a:srgbClr val="B3DDCC"/>
                </a:gs>
                <a:gs pos="0">
                  <a:srgbClr val="3D91BE"/>
                </a:gs>
                <a:gs pos="100000">
                  <a:srgbClr val="162065"/>
                </a:gs>
              </a:gsLst>
              <a:lin ang="5400000" scaled="0"/>
            </a:gradFill>
          </p:grpSpPr>
          <p:sp>
            <p:nvSpPr>
              <p:cNvPr id="18" name="TextBox 74">
                <a:extLst>
                  <a:ext uri="{FF2B5EF4-FFF2-40B4-BE49-F238E27FC236}">
                    <a16:creationId xmlns:a16="http://schemas.microsoft.com/office/drawing/2014/main" id="{158B0D03-C230-4D1B-8742-8099AA7025C0}"/>
                  </a:ext>
                </a:extLst>
              </p:cNvPr>
              <p:cNvSpPr txBox="1"/>
              <p:nvPr/>
            </p:nvSpPr>
            <p:spPr>
              <a:xfrm>
                <a:off x="6988199" y="2689082"/>
                <a:ext cx="969263" cy="1847660"/>
              </a:xfrm>
              <a:custGeom>
                <a:avLst/>
                <a:gdLst/>
                <a:ahLst/>
                <a:cxnLst/>
                <a:rect l="l" t="t" r="r" b="b"/>
                <a:pathLst>
                  <a:path w="969263" h="1847660">
                    <a:moveTo>
                      <a:pt x="277653" y="0"/>
                    </a:moveTo>
                    <a:lnTo>
                      <a:pt x="307943" y="30290"/>
                    </a:lnTo>
                    <a:lnTo>
                      <a:pt x="257460" y="85821"/>
                    </a:lnTo>
                    <a:lnTo>
                      <a:pt x="257460" y="863251"/>
                    </a:lnTo>
                    <a:cubicBezTo>
                      <a:pt x="297846" y="824548"/>
                      <a:pt x="339074" y="795100"/>
                      <a:pt x="381143" y="774907"/>
                    </a:cubicBezTo>
                    <a:cubicBezTo>
                      <a:pt x="431625" y="749666"/>
                      <a:pt x="481267" y="737045"/>
                      <a:pt x="530066" y="737045"/>
                    </a:cubicBezTo>
                    <a:cubicBezTo>
                      <a:pt x="577183" y="737045"/>
                      <a:pt x="621355" y="747983"/>
                      <a:pt x="662583" y="769859"/>
                    </a:cubicBezTo>
                    <a:cubicBezTo>
                      <a:pt x="703810" y="791734"/>
                      <a:pt x="737465" y="822865"/>
                      <a:pt x="763548" y="863251"/>
                    </a:cubicBezTo>
                    <a:cubicBezTo>
                      <a:pt x="789630" y="903637"/>
                      <a:pt x="806037" y="946127"/>
                      <a:pt x="812768" y="990720"/>
                    </a:cubicBezTo>
                    <a:cubicBezTo>
                      <a:pt x="819499" y="1035312"/>
                      <a:pt x="822864" y="1093788"/>
                      <a:pt x="822864" y="1166146"/>
                    </a:cubicBezTo>
                    <a:lnTo>
                      <a:pt x="822864" y="1691164"/>
                    </a:lnTo>
                    <a:cubicBezTo>
                      <a:pt x="822864" y="1745012"/>
                      <a:pt x="832961" y="1777826"/>
                      <a:pt x="853154" y="1789605"/>
                    </a:cubicBezTo>
                    <a:cubicBezTo>
                      <a:pt x="873347" y="1801384"/>
                      <a:pt x="912050" y="1807274"/>
                      <a:pt x="969263" y="1807274"/>
                    </a:cubicBezTo>
                    <a:lnTo>
                      <a:pt x="969263" y="1847660"/>
                    </a:lnTo>
                    <a:lnTo>
                      <a:pt x="590645" y="1847660"/>
                    </a:lnTo>
                    <a:lnTo>
                      <a:pt x="590645" y="1807274"/>
                    </a:lnTo>
                    <a:lnTo>
                      <a:pt x="706755" y="1807274"/>
                    </a:lnTo>
                    <a:lnTo>
                      <a:pt x="706755" y="1161098"/>
                    </a:lnTo>
                    <a:lnTo>
                      <a:pt x="706755" y="1130808"/>
                    </a:lnTo>
                    <a:cubicBezTo>
                      <a:pt x="706755" y="1085374"/>
                      <a:pt x="704651" y="1047092"/>
                      <a:pt x="700444" y="1015961"/>
                    </a:cubicBezTo>
                    <a:cubicBezTo>
                      <a:pt x="696238" y="984830"/>
                      <a:pt x="686562" y="954120"/>
                      <a:pt x="671417" y="923830"/>
                    </a:cubicBezTo>
                    <a:cubicBezTo>
                      <a:pt x="637762" y="839693"/>
                      <a:pt x="575500" y="797624"/>
                      <a:pt x="484632" y="797624"/>
                    </a:cubicBezTo>
                    <a:cubicBezTo>
                      <a:pt x="413956" y="797624"/>
                      <a:pt x="358425" y="828755"/>
                      <a:pt x="318040" y="891017"/>
                    </a:cubicBezTo>
                    <a:cubicBezTo>
                      <a:pt x="277653" y="953278"/>
                      <a:pt x="257460" y="1021430"/>
                      <a:pt x="257460" y="1095471"/>
                    </a:cubicBezTo>
                    <a:lnTo>
                      <a:pt x="257460" y="1691164"/>
                    </a:lnTo>
                    <a:cubicBezTo>
                      <a:pt x="257460" y="1743329"/>
                      <a:pt x="270081" y="1776984"/>
                      <a:pt x="295322" y="1792129"/>
                    </a:cubicBezTo>
                    <a:cubicBezTo>
                      <a:pt x="312150" y="1802226"/>
                      <a:pt x="350012" y="1807274"/>
                      <a:pt x="408908" y="1807274"/>
                    </a:cubicBezTo>
                    <a:lnTo>
                      <a:pt x="408908" y="1847660"/>
                    </a:lnTo>
                    <a:lnTo>
                      <a:pt x="25241" y="1847660"/>
                    </a:lnTo>
                    <a:lnTo>
                      <a:pt x="25241" y="1807274"/>
                    </a:lnTo>
                    <a:lnTo>
                      <a:pt x="141351" y="1807274"/>
                    </a:lnTo>
                    <a:lnTo>
                      <a:pt x="141351" y="227172"/>
                    </a:lnTo>
                    <a:lnTo>
                      <a:pt x="35337" y="353378"/>
                    </a:lnTo>
                    <a:lnTo>
                      <a:pt x="0" y="323088"/>
                    </a:lnTo>
                    <a:lnTo>
                      <a:pt x="27765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vi-VN"/>
                </a:defPPr>
                <a:lvl1pPr>
                  <a:defRPr sz="19900"/>
                </a:lvl1pPr>
              </a:lstStyle>
              <a:p>
                <a:endParaRPr lang="vi-VN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A03BBD-59F0-4B57-A9C0-4A1542735B96}"/>
                  </a:ext>
                </a:extLst>
              </p:cNvPr>
              <p:cNvSpPr txBox="1"/>
              <p:nvPr/>
            </p:nvSpPr>
            <p:spPr>
              <a:xfrm>
                <a:off x="3555294" y="2800144"/>
                <a:ext cx="974312" cy="1736598"/>
              </a:xfrm>
              <a:custGeom>
                <a:avLst/>
                <a:gdLst/>
                <a:ahLst/>
                <a:cxnLst/>
                <a:rect l="l" t="t" r="r" b="b"/>
                <a:pathLst>
                  <a:path w="974312" h="1736598">
                    <a:moveTo>
                      <a:pt x="0" y="0"/>
                    </a:moveTo>
                    <a:lnTo>
                      <a:pt x="45434" y="0"/>
                    </a:lnTo>
                    <a:lnTo>
                      <a:pt x="45434" y="75724"/>
                    </a:lnTo>
                    <a:lnTo>
                      <a:pt x="933926" y="75724"/>
                    </a:lnTo>
                    <a:lnTo>
                      <a:pt x="933926" y="0"/>
                    </a:lnTo>
                    <a:lnTo>
                      <a:pt x="974312" y="0"/>
                    </a:lnTo>
                    <a:lnTo>
                      <a:pt x="974312" y="646176"/>
                    </a:lnTo>
                    <a:lnTo>
                      <a:pt x="933926" y="646176"/>
                    </a:lnTo>
                    <a:lnTo>
                      <a:pt x="933926" y="590645"/>
                    </a:lnTo>
                    <a:cubicBezTo>
                      <a:pt x="928877" y="528383"/>
                      <a:pt x="924671" y="465280"/>
                      <a:pt x="921305" y="401336"/>
                    </a:cubicBezTo>
                    <a:cubicBezTo>
                      <a:pt x="912891" y="323929"/>
                      <a:pt x="895222" y="265033"/>
                      <a:pt x="868299" y="224647"/>
                    </a:cubicBezTo>
                    <a:cubicBezTo>
                      <a:pt x="841375" y="184261"/>
                      <a:pt x="811085" y="158178"/>
                      <a:pt x="777430" y="146399"/>
                    </a:cubicBezTo>
                    <a:cubicBezTo>
                      <a:pt x="731996" y="129572"/>
                      <a:pt x="657955" y="121158"/>
                      <a:pt x="555307" y="121158"/>
                    </a:cubicBezTo>
                    <a:lnTo>
                      <a:pt x="555307" y="1554861"/>
                    </a:lnTo>
                    <a:cubicBezTo>
                      <a:pt x="555307" y="1601978"/>
                      <a:pt x="562038" y="1635633"/>
                      <a:pt x="575500" y="1655826"/>
                    </a:cubicBezTo>
                    <a:cubicBezTo>
                      <a:pt x="588962" y="1682750"/>
                      <a:pt x="636079" y="1696212"/>
                      <a:pt x="716851" y="1696212"/>
                    </a:cubicBezTo>
                    <a:lnTo>
                      <a:pt x="772382" y="1696212"/>
                    </a:lnTo>
                    <a:lnTo>
                      <a:pt x="772382" y="1736598"/>
                    </a:lnTo>
                    <a:lnTo>
                      <a:pt x="272605" y="1736598"/>
                    </a:lnTo>
                    <a:lnTo>
                      <a:pt x="272605" y="1696212"/>
                    </a:lnTo>
                    <a:lnTo>
                      <a:pt x="419004" y="1696212"/>
                    </a:lnTo>
                    <a:lnTo>
                      <a:pt x="419004" y="121158"/>
                    </a:lnTo>
                    <a:cubicBezTo>
                      <a:pt x="312991" y="121158"/>
                      <a:pt x="241474" y="127889"/>
                      <a:pt x="204454" y="141351"/>
                    </a:cubicBezTo>
                    <a:cubicBezTo>
                      <a:pt x="167433" y="154813"/>
                      <a:pt x="135461" y="182158"/>
                      <a:pt x="108537" y="223385"/>
                    </a:cubicBezTo>
                    <a:cubicBezTo>
                      <a:pt x="81613" y="264612"/>
                      <a:pt x="64365" y="314254"/>
                      <a:pt x="56792" y="372308"/>
                    </a:cubicBezTo>
                    <a:cubicBezTo>
                      <a:pt x="49220" y="430363"/>
                      <a:pt x="45434" y="503142"/>
                      <a:pt x="45434" y="590645"/>
                    </a:cubicBezTo>
                    <a:lnTo>
                      <a:pt x="45434" y="646176"/>
                    </a:lnTo>
                    <a:lnTo>
                      <a:pt x="0" y="64617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vi-VN"/>
                </a:defPPr>
                <a:lvl1pPr>
                  <a:defRPr sz="19900"/>
                </a:lvl1pPr>
              </a:lstStyle>
              <a:p>
                <a:endParaRPr lang="vi-VN"/>
              </a:p>
            </p:txBody>
          </p:sp>
          <p:sp>
            <p:nvSpPr>
              <p:cNvPr id="20" name="TextBox 72">
                <a:extLst>
                  <a:ext uri="{FF2B5EF4-FFF2-40B4-BE49-F238E27FC236}">
                    <a16:creationId xmlns:a16="http://schemas.microsoft.com/office/drawing/2014/main" id="{122C07CC-8F99-4574-89F8-470680C85B29}"/>
                  </a:ext>
                </a:extLst>
              </p:cNvPr>
              <p:cNvSpPr txBox="1"/>
              <p:nvPr/>
            </p:nvSpPr>
            <p:spPr>
              <a:xfrm>
                <a:off x="3149147" y="2916254"/>
                <a:ext cx="206979" cy="212026"/>
              </a:xfrm>
              <a:custGeom>
                <a:avLst/>
                <a:gdLst/>
                <a:ahLst/>
                <a:cxnLst/>
                <a:rect l="l" t="t" r="r" b="b"/>
                <a:pathLst>
                  <a:path w="206979" h="212026">
                    <a:moveTo>
                      <a:pt x="106014" y="0"/>
                    </a:moveTo>
                    <a:cubicBezTo>
                      <a:pt x="134620" y="0"/>
                      <a:pt x="158600" y="9676"/>
                      <a:pt x="177951" y="29027"/>
                    </a:cubicBezTo>
                    <a:cubicBezTo>
                      <a:pt x="197303" y="48379"/>
                      <a:pt x="206979" y="72358"/>
                      <a:pt x="206979" y="100965"/>
                    </a:cubicBezTo>
                    <a:cubicBezTo>
                      <a:pt x="206979" y="132937"/>
                      <a:pt x="197303" y="159440"/>
                      <a:pt x="177951" y="180475"/>
                    </a:cubicBezTo>
                    <a:cubicBezTo>
                      <a:pt x="158600" y="201509"/>
                      <a:pt x="134620" y="212026"/>
                      <a:pt x="106014" y="212026"/>
                    </a:cubicBezTo>
                    <a:cubicBezTo>
                      <a:pt x="75724" y="212026"/>
                      <a:pt x="50483" y="201930"/>
                      <a:pt x="30290" y="181737"/>
                    </a:cubicBezTo>
                    <a:cubicBezTo>
                      <a:pt x="10097" y="161544"/>
                      <a:pt x="0" y="136302"/>
                      <a:pt x="0" y="106013"/>
                    </a:cubicBezTo>
                    <a:cubicBezTo>
                      <a:pt x="0" y="75723"/>
                      <a:pt x="10097" y="50482"/>
                      <a:pt x="30290" y="30289"/>
                    </a:cubicBezTo>
                    <a:cubicBezTo>
                      <a:pt x="50483" y="10096"/>
                      <a:pt x="75724" y="0"/>
                      <a:pt x="1060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vi-VN" sz="19900"/>
              </a:p>
            </p:txBody>
          </p:sp>
          <p:sp>
            <p:nvSpPr>
              <p:cNvPr id="21" name="TextBox 71">
                <a:extLst>
                  <a:ext uri="{FF2B5EF4-FFF2-40B4-BE49-F238E27FC236}">
                    <a16:creationId xmlns:a16="http://schemas.microsoft.com/office/drawing/2014/main" id="{160DF4B5-E6C1-455E-8F3B-62A212A7FAE8}"/>
                  </a:ext>
                </a:extLst>
              </p:cNvPr>
              <p:cNvSpPr txBox="1"/>
              <p:nvPr/>
            </p:nvSpPr>
            <p:spPr>
              <a:xfrm>
                <a:off x="5888347" y="3355451"/>
                <a:ext cx="999553" cy="1211580"/>
              </a:xfrm>
              <a:custGeom>
                <a:avLst/>
                <a:gdLst/>
                <a:ahLst/>
                <a:cxnLst/>
                <a:rect l="l" t="t" r="r" b="b"/>
                <a:pathLst>
                  <a:path w="999553" h="1211580">
                    <a:moveTo>
                      <a:pt x="848106" y="0"/>
                    </a:moveTo>
                    <a:lnTo>
                      <a:pt x="893540" y="0"/>
                    </a:lnTo>
                    <a:lnTo>
                      <a:pt x="893540" y="620935"/>
                    </a:lnTo>
                    <a:lnTo>
                      <a:pt x="848106" y="620935"/>
                    </a:lnTo>
                    <a:lnTo>
                      <a:pt x="848106" y="252413"/>
                    </a:lnTo>
                    <a:cubicBezTo>
                      <a:pt x="810849" y="220441"/>
                      <a:pt x="767656" y="195620"/>
                      <a:pt x="718527" y="177951"/>
                    </a:cubicBezTo>
                    <a:cubicBezTo>
                      <a:pt x="669399" y="160282"/>
                      <a:pt x="619423" y="151448"/>
                      <a:pt x="568599" y="151448"/>
                    </a:cubicBezTo>
                    <a:lnTo>
                      <a:pt x="553336" y="151448"/>
                    </a:lnTo>
                    <a:cubicBezTo>
                      <a:pt x="424605" y="151448"/>
                      <a:pt x="315345" y="198808"/>
                      <a:pt x="225554" y="293529"/>
                    </a:cubicBezTo>
                    <a:cubicBezTo>
                      <a:pt x="135764" y="388249"/>
                      <a:pt x="90868" y="499882"/>
                      <a:pt x="90868" y="628429"/>
                    </a:cubicBezTo>
                    <a:lnTo>
                      <a:pt x="90868" y="638565"/>
                    </a:lnTo>
                    <a:cubicBezTo>
                      <a:pt x="90868" y="775577"/>
                      <a:pt x="141772" y="893554"/>
                      <a:pt x="243578" y="992494"/>
                    </a:cubicBezTo>
                    <a:cubicBezTo>
                      <a:pt x="345385" y="1091435"/>
                      <a:pt x="464439" y="1140905"/>
                      <a:pt x="600742" y="1140905"/>
                    </a:cubicBezTo>
                    <a:lnTo>
                      <a:pt x="610838" y="1140905"/>
                    </a:lnTo>
                    <a:cubicBezTo>
                      <a:pt x="674783" y="1140905"/>
                      <a:pt x="736203" y="1123657"/>
                      <a:pt x="795099" y="1089160"/>
                    </a:cubicBezTo>
                    <a:cubicBezTo>
                      <a:pt x="853996" y="1054664"/>
                      <a:pt x="908685" y="1009650"/>
                      <a:pt x="959167" y="954120"/>
                    </a:cubicBezTo>
                    <a:lnTo>
                      <a:pt x="999553" y="999554"/>
                    </a:lnTo>
                    <a:cubicBezTo>
                      <a:pt x="938974" y="1065181"/>
                      <a:pt x="869561" y="1116926"/>
                      <a:pt x="791313" y="1154788"/>
                    </a:cubicBezTo>
                    <a:cubicBezTo>
                      <a:pt x="713065" y="1192649"/>
                      <a:pt x="629349" y="1211580"/>
                      <a:pt x="540162" y="1211580"/>
                    </a:cubicBezTo>
                    <a:cubicBezTo>
                      <a:pt x="388715" y="1211580"/>
                      <a:pt x="260826" y="1160256"/>
                      <a:pt x="156495" y="1057609"/>
                    </a:cubicBezTo>
                    <a:cubicBezTo>
                      <a:pt x="52165" y="954961"/>
                      <a:pt x="0" y="827913"/>
                      <a:pt x="0" y="676466"/>
                    </a:cubicBezTo>
                    <a:cubicBezTo>
                      <a:pt x="0" y="513239"/>
                      <a:pt x="63524" y="371467"/>
                      <a:pt x="190571" y="251151"/>
                    </a:cubicBezTo>
                    <a:cubicBezTo>
                      <a:pt x="317619" y="130834"/>
                      <a:pt x="462756" y="70676"/>
                      <a:pt x="625983" y="70676"/>
                    </a:cubicBezTo>
                    <a:cubicBezTo>
                      <a:pt x="668051" y="70676"/>
                      <a:pt x="705913" y="74041"/>
                      <a:pt x="739569" y="80772"/>
                    </a:cubicBezTo>
                    <a:cubicBezTo>
                      <a:pt x="773224" y="87503"/>
                      <a:pt x="809402" y="100965"/>
                      <a:pt x="848106" y="121158"/>
                    </a:cubicBezTo>
                    <a:lnTo>
                      <a:pt x="848106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vi-VN"/>
                </a:defPPr>
                <a:lvl1pPr>
                  <a:defRPr sz="19900"/>
                </a:lvl1pPr>
              </a:lstStyle>
              <a:p>
                <a:endParaRPr lang="vi-VN"/>
              </a:p>
            </p:txBody>
          </p:sp>
          <p:sp>
            <p:nvSpPr>
              <p:cNvPr id="22" name="TextBox 70">
                <a:extLst>
                  <a:ext uri="{FF2B5EF4-FFF2-40B4-BE49-F238E27FC236}">
                    <a16:creationId xmlns:a16="http://schemas.microsoft.com/office/drawing/2014/main" id="{66F7EC1C-BFD7-40D9-A2A9-ED695B79119D}"/>
                  </a:ext>
                </a:extLst>
              </p:cNvPr>
              <p:cNvSpPr txBox="1"/>
              <p:nvPr/>
            </p:nvSpPr>
            <p:spPr>
              <a:xfrm>
                <a:off x="3078472" y="3365548"/>
                <a:ext cx="358426" cy="1171194"/>
              </a:xfrm>
              <a:custGeom>
                <a:avLst/>
                <a:gdLst/>
                <a:ahLst/>
                <a:cxnLst/>
                <a:rect l="l" t="t" r="r" b="b"/>
                <a:pathLst>
                  <a:path w="358426" h="1171194">
                    <a:moveTo>
                      <a:pt x="272605" y="0"/>
                    </a:moveTo>
                    <a:lnTo>
                      <a:pt x="307943" y="25241"/>
                    </a:lnTo>
                    <a:lnTo>
                      <a:pt x="242316" y="106013"/>
                    </a:lnTo>
                    <a:lnTo>
                      <a:pt x="242316" y="1014698"/>
                    </a:lnTo>
                    <a:cubicBezTo>
                      <a:pt x="242316" y="1066863"/>
                      <a:pt x="253254" y="1100518"/>
                      <a:pt x="275130" y="1115663"/>
                    </a:cubicBezTo>
                    <a:cubicBezTo>
                      <a:pt x="288592" y="1125760"/>
                      <a:pt x="316357" y="1130808"/>
                      <a:pt x="358426" y="1130808"/>
                    </a:cubicBezTo>
                    <a:lnTo>
                      <a:pt x="358426" y="1171194"/>
                    </a:lnTo>
                    <a:lnTo>
                      <a:pt x="10096" y="1171194"/>
                    </a:lnTo>
                    <a:lnTo>
                      <a:pt x="10096" y="1130808"/>
                    </a:lnTo>
                    <a:lnTo>
                      <a:pt x="126206" y="1130808"/>
                    </a:lnTo>
                    <a:lnTo>
                      <a:pt x="126206" y="242316"/>
                    </a:lnTo>
                    <a:lnTo>
                      <a:pt x="35338" y="353377"/>
                    </a:lnTo>
                    <a:lnTo>
                      <a:pt x="0" y="323088"/>
                    </a:lnTo>
                    <a:lnTo>
                      <a:pt x="272605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vi-VN" sz="19900"/>
              </a:p>
            </p:txBody>
          </p:sp>
          <p:sp>
            <p:nvSpPr>
              <p:cNvPr id="23" name="TextBox 69">
                <a:extLst>
                  <a:ext uri="{FF2B5EF4-FFF2-40B4-BE49-F238E27FC236}">
                    <a16:creationId xmlns:a16="http://schemas.microsoft.com/office/drawing/2014/main" id="{66810F68-05B9-4895-9637-533555967A7D}"/>
                  </a:ext>
                </a:extLst>
              </p:cNvPr>
              <p:cNvSpPr txBox="1"/>
              <p:nvPr/>
            </p:nvSpPr>
            <p:spPr>
              <a:xfrm>
                <a:off x="4634952" y="3426127"/>
                <a:ext cx="1151001" cy="1140904"/>
              </a:xfrm>
              <a:custGeom>
                <a:avLst/>
                <a:gdLst/>
                <a:ahLst/>
                <a:cxnLst/>
                <a:rect l="l" t="t" r="r" b="b"/>
                <a:pathLst>
                  <a:path w="1151001" h="1140904">
                    <a:moveTo>
                      <a:pt x="646176" y="0"/>
                    </a:moveTo>
                    <a:cubicBezTo>
                      <a:pt x="752189" y="0"/>
                      <a:pt x="851472" y="31972"/>
                      <a:pt x="944023" y="95917"/>
                    </a:cubicBezTo>
                    <a:cubicBezTo>
                      <a:pt x="1036574" y="159861"/>
                      <a:pt x="1100519" y="242316"/>
                      <a:pt x="1135856" y="343281"/>
                    </a:cubicBezTo>
                    <a:lnTo>
                      <a:pt x="141588" y="343281"/>
                    </a:lnTo>
                    <a:cubicBezTo>
                      <a:pt x="107775" y="405990"/>
                      <a:pt x="90869" y="478847"/>
                      <a:pt x="90869" y="561854"/>
                    </a:cubicBezTo>
                    <a:lnTo>
                      <a:pt x="90869" y="582205"/>
                    </a:lnTo>
                    <a:cubicBezTo>
                      <a:pt x="90869" y="716063"/>
                      <a:pt x="144296" y="830864"/>
                      <a:pt x="251151" y="926610"/>
                    </a:cubicBezTo>
                    <a:cubicBezTo>
                      <a:pt x="358005" y="1022356"/>
                      <a:pt x="479584" y="1070229"/>
                      <a:pt x="615887" y="1070229"/>
                    </a:cubicBezTo>
                    <a:lnTo>
                      <a:pt x="625983" y="1070229"/>
                    </a:lnTo>
                    <a:cubicBezTo>
                      <a:pt x="731997" y="1070229"/>
                      <a:pt x="827493" y="1039939"/>
                      <a:pt x="912471" y="979360"/>
                    </a:cubicBezTo>
                    <a:cubicBezTo>
                      <a:pt x="997450" y="918781"/>
                      <a:pt x="1065181" y="838009"/>
                      <a:pt x="1115663" y="737044"/>
                    </a:cubicBezTo>
                    <a:lnTo>
                      <a:pt x="1151001" y="752189"/>
                    </a:lnTo>
                    <a:cubicBezTo>
                      <a:pt x="1100519" y="876713"/>
                      <a:pt x="1024795" y="972629"/>
                      <a:pt x="923830" y="1039939"/>
                    </a:cubicBezTo>
                    <a:cubicBezTo>
                      <a:pt x="822865" y="1107249"/>
                      <a:pt x="703390" y="1140904"/>
                      <a:pt x="565404" y="1140904"/>
                    </a:cubicBezTo>
                    <a:cubicBezTo>
                      <a:pt x="413957" y="1140904"/>
                      <a:pt x="281861" y="1089580"/>
                      <a:pt x="169117" y="986933"/>
                    </a:cubicBezTo>
                    <a:cubicBezTo>
                      <a:pt x="56372" y="884285"/>
                      <a:pt x="0" y="758920"/>
                      <a:pt x="0" y="610838"/>
                    </a:cubicBezTo>
                    <a:cubicBezTo>
                      <a:pt x="0" y="442563"/>
                      <a:pt x="65627" y="298688"/>
                      <a:pt x="196882" y="179213"/>
                    </a:cubicBezTo>
                    <a:cubicBezTo>
                      <a:pt x="328136" y="59738"/>
                      <a:pt x="477901" y="0"/>
                      <a:pt x="646176" y="0"/>
                    </a:cubicBezTo>
                    <a:close/>
                    <a:moveTo>
                      <a:pt x="575501" y="80772"/>
                    </a:moveTo>
                    <a:cubicBezTo>
                      <a:pt x="498094" y="80772"/>
                      <a:pt x="423212" y="98861"/>
                      <a:pt x="350854" y="135041"/>
                    </a:cubicBezTo>
                    <a:cubicBezTo>
                      <a:pt x="278496" y="171220"/>
                      <a:pt x="222123" y="220440"/>
                      <a:pt x="181737" y="282702"/>
                    </a:cubicBezTo>
                    <a:lnTo>
                      <a:pt x="979361" y="282702"/>
                    </a:lnTo>
                    <a:cubicBezTo>
                      <a:pt x="933926" y="218757"/>
                      <a:pt x="875451" y="169116"/>
                      <a:pt x="803934" y="133779"/>
                    </a:cubicBezTo>
                    <a:cubicBezTo>
                      <a:pt x="732417" y="98441"/>
                      <a:pt x="656273" y="80772"/>
                      <a:pt x="575501" y="8077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vi-VN"/>
                </a:defPPr>
                <a:lvl1pPr>
                  <a:defRPr sz="19900"/>
                </a:lvl1pPr>
              </a:lstStyle>
              <a:p>
                <a:endParaRPr lang="vi-V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70391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400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19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22222E-6 L -0.00087 -1.58426 " pathEditMode="fixed" rAng="0" ptsTypes="AA">
                                      <p:cBhvr>
                                        <p:cTn id="6" dur="2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893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4.72222E-6 -4.07407E-6 L 0.00538 -0.51875 " pathEditMode="relative" rAng="0" ptsTypes="AA">
                                      <p:cBhvr>
                                        <p:cTn id="8" dur="1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2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52174C2-8395-45B3-87C7-FF7BFC9739B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"/>
            <a:ext cx="9144000" cy="68579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B035F9-CDF1-4D59-850E-A5CC6B7DE3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r="47715" b="66667"/>
          <a:stretch/>
        </p:blipFill>
        <p:spPr>
          <a:xfrm flipH="1">
            <a:off x="4362991" y="0"/>
            <a:ext cx="4781008" cy="2286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9B2980-0CF6-469C-B8C5-248E47849BB5}"/>
              </a:ext>
            </a:extLst>
          </p:cNvPr>
          <p:cNvSpPr txBox="1"/>
          <p:nvPr/>
        </p:nvSpPr>
        <p:spPr>
          <a:xfrm>
            <a:off x="4676501" y="143691"/>
            <a:ext cx="41017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University" panose="02020500000000000000" pitchFamily="18" charset="0"/>
                <a:ea typeface="University" panose="02020500000000000000" pitchFamily="18" charset="0"/>
                <a:cs typeface="University" panose="02020500000000000000" pitchFamily="18" charset="0"/>
              </a:rPr>
              <a:t>Cảm </a:t>
            </a:r>
            <a:r>
              <a:rPr lang="vi-VN" sz="4400" b="1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University" panose="02020500000000000000" pitchFamily="18" charset="0"/>
                <a:ea typeface="University" panose="02020500000000000000" pitchFamily="18" charset="0"/>
                <a:cs typeface="University" panose="02020500000000000000" pitchFamily="18" charset="0"/>
              </a:rPr>
              <a:t>ơ</a:t>
            </a:r>
            <a:r>
              <a:rPr lang="en-US" sz="4400" b="1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University" panose="02020500000000000000" pitchFamily="18" charset="0"/>
                <a:ea typeface="University" panose="02020500000000000000" pitchFamily="18" charset="0"/>
                <a:cs typeface="University" panose="02020500000000000000" pitchFamily="18" charset="0"/>
              </a:rPr>
              <a:t>n mọi ng</a:t>
            </a:r>
            <a:r>
              <a:rPr lang="vi-VN" sz="4400" b="1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University" panose="02020500000000000000" pitchFamily="18" charset="0"/>
                <a:ea typeface="University" panose="02020500000000000000" pitchFamily="18" charset="0"/>
                <a:cs typeface="University" panose="02020500000000000000" pitchFamily="18" charset="0"/>
              </a:rPr>
              <a:t>ư</a:t>
            </a:r>
            <a:r>
              <a:rPr lang="en-US" sz="4400" b="1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University" panose="02020500000000000000" pitchFamily="18" charset="0"/>
                <a:ea typeface="University" panose="02020500000000000000" pitchFamily="18" charset="0"/>
                <a:cs typeface="University" panose="02020500000000000000" pitchFamily="18" charset="0"/>
              </a:rPr>
              <a:t>ời đã lắng nghe</a:t>
            </a:r>
          </a:p>
        </p:txBody>
      </p:sp>
      <p:grpSp>
        <p:nvGrpSpPr>
          <p:cNvPr id="24" name="Nhóm 1">
            <a:extLst>
              <a:ext uri="{FF2B5EF4-FFF2-40B4-BE49-F238E27FC236}">
                <a16:creationId xmlns:a16="http://schemas.microsoft.com/office/drawing/2014/main" id="{F394F6FF-03A1-499F-9A8E-E60F560211EA}"/>
              </a:ext>
            </a:extLst>
          </p:cNvPr>
          <p:cNvGrpSpPr/>
          <p:nvPr/>
        </p:nvGrpSpPr>
        <p:grpSpPr>
          <a:xfrm>
            <a:off x="1323727" y="1590241"/>
            <a:ext cx="6267946" cy="4178638"/>
            <a:chOff x="8025415" y="6112275"/>
            <a:chExt cx="1118585" cy="745725"/>
          </a:xfrm>
        </p:grpSpPr>
        <p:sp>
          <p:nvSpPr>
            <p:cNvPr id="25" name="Freeform: Shape 37">
              <a:extLst>
                <a:ext uri="{FF2B5EF4-FFF2-40B4-BE49-F238E27FC236}">
                  <a16:creationId xmlns:a16="http://schemas.microsoft.com/office/drawing/2014/main" id="{B2CE56BD-895E-48B3-B539-AEFFBC891889}"/>
                </a:ext>
              </a:extLst>
            </p:cNvPr>
            <p:cNvSpPr/>
            <p:nvPr/>
          </p:nvSpPr>
          <p:spPr>
            <a:xfrm>
              <a:off x="8477076" y="6112275"/>
              <a:ext cx="666924" cy="289690"/>
            </a:xfrm>
            <a:custGeom>
              <a:avLst/>
              <a:gdLst>
                <a:gd name="connsiteX0" fmla="*/ 6722172 w 6722172"/>
                <a:gd name="connsiteY0" fmla="*/ 0 h 2553012"/>
                <a:gd name="connsiteX1" fmla="*/ 5485111 w 6722172"/>
                <a:gd name="connsiteY1" fmla="*/ 1640900 h 2553012"/>
                <a:gd name="connsiteX2" fmla="*/ 1983904 w 6722172"/>
                <a:gd name="connsiteY2" fmla="*/ 2553012 h 2553012"/>
                <a:gd name="connsiteX3" fmla="*/ 1983538 w 6722172"/>
                <a:gd name="connsiteY3" fmla="*/ 2552252 h 2553012"/>
                <a:gd name="connsiteX4" fmla="*/ 873095 w 6722172"/>
                <a:gd name="connsiteY4" fmla="*/ 1891344 h 2553012"/>
                <a:gd name="connsiteX5" fmla="*/ 743974 w 6722172"/>
                <a:gd name="connsiteY5" fmla="*/ 1897864 h 2553012"/>
                <a:gd name="connsiteX6" fmla="*/ 702271 w 6722172"/>
                <a:gd name="connsiteY6" fmla="*/ 1904229 h 2553012"/>
                <a:gd name="connsiteX7" fmla="*/ 623800 w 6722172"/>
                <a:gd name="connsiteY7" fmla="*/ 1912057 h 2553012"/>
                <a:gd name="connsiteX8" fmla="*/ 0 w 6722172"/>
                <a:gd name="connsiteY8" fmla="*/ 2008428 h 2553012"/>
                <a:gd name="connsiteX9" fmla="*/ 6722172 w 6722172"/>
                <a:gd name="connsiteY9" fmla="*/ 0 h 255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72" h="2553012">
                  <a:moveTo>
                    <a:pt x="6722172" y="0"/>
                  </a:moveTo>
                  <a:lnTo>
                    <a:pt x="5485111" y="1640900"/>
                  </a:lnTo>
                  <a:lnTo>
                    <a:pt x="1983904" y="2553012"/>
                  </a:lnTo>
                  <a:lnTo>
                    <a:pt x="1983538" y="2552252"/>
                  </a:lnTo>
                  <a:cubicBezTo>
                    <a:pt x="1769686" y="2158585"/>
                    <a:pt x="1352600" y="1891344"/>
                    <a:pt x="873095" y="1891344"/>
                  </a:cubicBezTo>
                  <a:cubicBezTo>
                    <a:pt x="829504" y="1891344"/>
                    <a:pt x="786428" y="1893553"/>
                    <a:pt x="743974" y="1897864"/>
                  </a:cubicBezTo>
                  <a:lnTo>
                    <a:pt x="702271" y="1904229"/>
                  </a:lnTo>
                  <a:lnTo>
                    <a:pt x="623800" y="1912057"/>
                  </a:lnTo>
                  <a:cubicBezTo>
                    <a:pt x="469539" y="1931148"/>
                    <a:pt x="274009" y="1967735"/>
                    <a:pt x="0" y="2008428"/>
                  </a:cubicBezTo>
                  <a:lnTo>
                    <a:pt x="6722172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rgbClr val="DCECC9"/>
                </a:gs>
                <a:gs pos="46000">
                  <a:srgbClr val="46AACE"/>
                </a:gs>
                <a:gs pos="100000">
                  <a:srgbClr val="1C2B7F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26" name="Freeform: Shape 36">
              <a:extLst>
                <a:ext uri="{FF2B5EF4-FFF2-40B4-BE49-F238E27FC236}">
                  <a16:creationId xmlns:a16="http://schemas.microsoft.com/office/drawing/2014/main" id="{282D1286-3AAD-4B19-8BDE-B62373F1CF40}"/>
                </a:ext>
              </a:extLst>
            </p:cNvPr>
            <p:cNvSpPr/>
            <p:nvPr/>
          </p:nvSpPr>
          <p:spPr>
            <a:xfrm>
              <a:off x="8676413" y="6322749"/>
              <a:ext cx="328851" cy="152750"/>
            </a:xfrm>
            <a:custGeom>
              <a:avLst/>
              <a:gdLst>
                <a:gd name="connsiteX0" fmla="*/ 3314599 w 3314599"/>
                <a:gd name="connsiteY0" fmla="*/ 0 h 1346175"/>
                <a:gd name="connsiteX1" fmla="*/ 2577588 w 3314599"/>
                <a:gd name="connsiteY1" fmla="*/ 977609 h 1346175"/>
                <a:gd name="connsiteX2" fmla="*/ 124404 w 3314599"/>
                <a:gd name="connsiteY2" fmla="*/ 1346175 h 1346175"/>
                <a:gd name="connsiteX3" fmla="*/ 126770 w 3314599"/>
                <a:gd name="connsiteY3" fmla="*/ 1299322 h 1346175"/>
                <a:gd name="connsiteX4" fmla="*/ 27528 w 3314599"/>
                <a:gd name="connsiteY4" fmla="*/ 807758 h 1346175"/>
                <a:gd name="connsiteX5" fmla="*/ 0 w 3314599"/>
                <a:gd name="connsiteY5" fmla="*/ 750613 h 1346175"/>
                <a:gd name="connsiteX6" fmla="*/ 3314599 w 3314599"/>
                <a:gd name="connsiteY6" fmla="*/ 0 h 1346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4599" h="1346175">
                  <a:moveTo>
                    <a:pt x="3314599" y="0"/>
                  </a:moveTo>
                  <a:lnTo>
                    <a:pt x="2577588" y="977609"/>
                  </a:lnTo>
                  <a:lnTo>
                    <a:pt x="124404" y="1346175"/>
                  </a:lnTo>
                  <a:lnTo>
                    <a:pt x="126770" y="1299322"/>
                  </a:lnTo>
                  <a:cubicBezTo>
                    <a:pt x="126770" y="1124957"/>
                    <a:pt x="91433" y="958845"/>
                    <a:pt x="27528" y="807758"/>
                  </a:cubicBezTo>
                  <a:lnTo>
                    <a:pt x="0" y="750613"/>
                  </a:lnTo>
                  <a:lnTo>
                    <a:pt x="3314599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CECC9"/>
                </a:gs>
                <a:gs pos="46000">
                  <a:srgbClr val="46AACE"/>
                </a:gs>
                <a:gs pos="92000">
                  <a:srgbClr val="1C2B7F"/>
                </a:gs>
              </a:gsLst>
              <a:lin ang="21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27" name="Freeform: Shape 35">
              <a:extLst>
                <a:ext uri="{FF2B5EF4-FFF2-40B4-BE49-F238E27FC236}">
                  <a16:creationId xmlns:a16="http://schemas.microsoft.com/office/drawing/2014/main" id="{D35D5DA1-56ED-4FE6-BD37-08B35F30D222}"/>
                </a:ext>
              </a:extLst>
            </p:cNvPr>
            <p:cNvSpPr/>
            <p:nvPr/>
          </p:nvSpPr>
          <p:spPr>
            <a:xfrm>
              <a:off x="8666564" y="6452650"/>
              <a:ext cx="253072" cy="99224"/>
            </a:xfrm>
            <a:custGeom>
              <a:avLst/>
              <a:gdLst>
                <a:gd name="connsiteX0" fmla="*/ 2550805 w 2550805"/>
                <a:gd name="connsiteY0" fmla="*/ 0 h 874447"/>
                <a:gd name="connsiteX1" fmla="*/ 1894229 w 2550805"/>
                <a:gd name="connsiteY1" fmla="*/ 870915 h 874447"/>
                <a:gd name="connsiteX2" fmla="*/ 0 w 2550805"/>
                <a:gd name="connsiteY2" fmla="*/ 874447 h 874447"/>
                <a:gd name="connsiteX3" fmla="*/ 10358 w 2550805"/>
                <a:gd name="connsiteY3" fmla="*/ 860595 h 874447"/>
                <a:gd name="connsiteX4" fmla="*/ 219515 w 2550805"/>
                <a:gd name="connsiteY4" fmla="*/ 283637 h 874447"/>
                <a:gd name="connsiteX5" fmla="*/ 221027 w 2550805"/>
                <a:gd name="connsiteY5" fmla="*/ 253705 h 874447"/>
                <a:gd name="connsiteX6" fmla="*/ 2550805 w 2550805"/>
                <a:gd name="connsiteY6" fmla="*/ 0 h 874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50805" h="874447">
                  <a:moveTo>
                    <a:pt x="2550805" y="0"/>
                  </a:moveTo>
                  <a:lnTo>
                    <a:pt x="1894229" y="870915"/>
                  </a:lnTo>
                  <a:lnTo>
                    <a:pt x="0" y="874447"/>
                  </a:lnTo>
                  <a:lnTo>
                    <a:pt x="10358" y="860595"/>
                  </a:lnTo>
                  <a:cubicBezTo>
                    <a:pt x="123831" y="692634"/>
                    <a:pt x="197958" y="495906"/>
                    <a:pt x="219515" y="283637"/>
                  </a:cubicBezTo>
                  <a:lnTo>
                    <a:pt x="221027" y="253705"/>
                  </a:lnTo>
                  <a:lnTo>
                    <a:pt x="2550805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CECC9"/>
                </a:gs>
                <a:gs pos="46000">
                  <a:srgbClr val="46AACE"/>
                </a:gs>
                <a:gs pos="100000">
                  <a:srgbClr val="1C2B7F"/>
                </a:gs>
              </a:gsLst>
              <a:lin ang="21594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28" name="Freeform: Shape 34">
              <a:extLst>
                <a:ext uri="{FF2B5EF4-FFF2-40B4-BE49-F238E27FC236}">
                  <a16:creationId xmlns:a16="http://schemas.microsoft.com/office/drawing/2014/main" id="{1460F479-3088-4863-A9F6-6FBE08C0176D}"/>
                </a:ext>
              </a:extLst>
            </p:cNvPr>
            <p:cNvSpPr/>
            <p:nvPr/>
          </p:nvSpPr>
          <p:spPr>
            <a:xfrm>
              <a:off x="8586880" y="6558114"/>
              <a:ext cx="255275" cy="131356"/>
            </a:xfrm>
            <a:custGeom>
              <a:avLst/>
              <a:gdLst>
                <a:gd name="connsiteX0" fmla="*/ 762053 w 2573008"/>
                <a:gd name="connsiteY0" fmla="*/ 0 h 1157626"/>
                <a:gd name="connsiteX1" fmla="*/ 2573008 w 2573008"/>
                <a:gd name="connsiteY1" fmla="*/ 106483 h 1157626"/>
                <a:gd name="connsiteX2" fmla="*/ 1780560 w 2573008"/>
                <a:gd name="connsiteY2" fmla="*/ 1157626 h 1157626"/>
                <a:gd name="connsiteX3" fmla="*/ 0 w 2573008"/>
                <a:gd name="connsiteY3" fmla="*/ 465468 h 1157626"/>
                <a:gd name="connsiteX4" fmla="*/ 20857 w 2573008"/>
                <a:gd name="connsiteY4" fmla="*/ 462285 h 1157626"/>
                <a:gd name="connsiteX5" fmla="*/ 740833 w 2573008"/>
                <a:gd name="connsiteY5" fmla="*/ 28377 h 1157626"/>
                <a:gd name="connsiteX6" fmla="*/ 762053 w 2573008"/>
                <a:gd name="connsiteY6" fmla="*/ 0 h 115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3008" h="1157626">
                  <a:moveTo>
                    <a:pt x="762053" y="0"/>
                  </a:moveTo>
                  <a:lnTo>
                    <a:pt x="2573008" y="106483"/>
                  </a:lnTo>
                  <a:lnTo>
                    <a:pt x="1780560" y="1157626"/>
                  </a:lnTo>
                  <a:lnTo>
                    <a:pt x="0" y="465468"/>
                  </a:lnTo>
                  <a:lnTo>
                    <a:pt x="20857" y="462285"/>
                  </a:lnTo>
                  <a:cubicBezTo>
                    <a:pt x="308591" y="403407"/>
                    <a:pt x="560679" y="246675"/>
                    <a:pt x="740833" y="28377"/>
                  </a:cubicBezTo>
                  <a:lnTo>
                    <a:pt x="762053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rgbClr val="DCECC9"/>
                </a:gs>
                <a:gs pos="46000">
                  <a:srgbClr val="46AACE"/>
                </a:gs>
                <a:gs pos="82000">
                  <a:srgbClr val="1C2B7F"/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29" name="Freeform: Shape 49">
              <a:extLst>
                <a:ext uri="{FF2B5EF4-FFF2-40B4-BE49-F238E27FC236}">
                  <a16:creationId xmlns:a16="http://schemas.microsoft.com/office/drawing/2014/main" id="{FE17742A-28A4-44D5-B615-284D78C4BEA1}"/>
                </a:ext>
              </a:extLst>
            </p:cNvPr>
            <p:cNvSpPr/>
            <p:nvPr/>
          </p:nvSpPr>
          <p:spPr>
            <a:xfrm>
              <a:off x="8029021" y="6591565"/>
              <a:ext cx="715171" cy="266435"/>
            </a:xfrm>
            <a:custGeom>
              <a:avLst/>
              <a:gdLst>
                <a:gd name="connsiteX0" fmla="*/ 0 w 7428387"/>
                <a:gd name="connsiteY0" fmla="*/ 0 h 3042548"/>
                <a:gd name="connsiteX1" fmla="*/ 5764677 w 7428387"/>
                <a:gd name="connsiteY1" fmla="*/ 905237 h 3042548"/>
                <a:gd name="connsiteX2" fmla="*/ 7428387 w 7428387"/>
                <a:gd name="connsiteY2" fmla="*/ 1664588 h 3042548"/>
                <a:gd name="connsiteX3" fmla="*/ 7401784 w 7428387"/>
                <a:gd name="connsiteY3" fmla="*/ 1668123 h 3042548"/>
                <a:gd name="connsiteX4" fmla="*/ 7291812 w 7428387"/>
                <a:gd name="connsiteY4" fmla="*/ 1651339 h 3042548"/>
                <a:gd name="connsiteX5" fmla="*/ 7122363 w 7428387"/>
                <a:gd name="connsiteY5" fmla="*/ 1642783 h 3042548"/>
                <a:gd name="connsiteX6" fmla="*/ 5498733 w 7428387"/>
                <a:gd name="connsiteY6" fmla="*/ 2966079 h 3042548"/>
                <a:gd name="connsiteX7" fmla="*/ 5487063 w 7428387"/>
                <a:gd name="connsiteY7" fmla="*/ 3042548 h 3042548"/>
                <a:gd name="connsiteX8" fmla="*/ 5483814 w 7428387"/>
                <a:gd name="connsiteY8" fmla="*/ 3026828 h 3042548"/>
                <a:gd name="connsiteX9" fmla="*/ 0 w 7428387"/>
                <a:gd name="connsiteY9" fmla="*/ 0 h 3042548"/>
                <a:gd name="connsiteX0" fmla="*/ 0 w 7196894"/>
                <a:gd name="connsiteY0" fmla="*/ 0 h 2371217"/>
                <a:gd name="connsiteX1" fmla="*/ 5533184 w 7196894"/>
                <a:gd name="connsiteY1" fmla="*/ 233906 h 2371217"/>
                <a:gd name="connsiteX2" fmla="*/ 7196894 w 7196894"/>
                <a:gd name="connsiteY2" fmla="*/ 993257 h 2371217"/>
                <a:gd name="connsiteX3" fmla="*/ 7170291 w 7196894"/>
                <a:gd name="connsiteY3" fmla="*/ 996792 h 2371217"/>
                <a:gd name="connsiteX4" fmla="*/ 7060319 w 7196894"/>
                <a:gd name="connsiteY4" fmla="*/ 980008 h 2371217"/>
                <a:gd name="connsiteX5" fmla="*/ 6890870 w 7196894"/>
                <a:gd name="connsiteY5" fmla="*/ 971452 h 2371217"/>
                <a:gd name="connsiteX6" fmla="*/ 5267240 w 7196894"/>
                <a:gd name="connsiteY6" fmla="*/ 2294748 h 2371217"/>
                <a:gd name="connsiteX7" fmla="*/ 5255570 w 7196894"/>
                <a:gd name="connsiteY7" fmla="*/ 2371217 h 2371217"/>
                <a:gd name="connsiteX8" fmla="*/ 5252321 w 7196894"/>
                <a:gd name="connsiteY8" fmla="*/ 2355497 h 2371217"/>
                <a:gd name="connsiteX9" fmla="*/ 0 w 7196894"/>
                <a:gd name="connsiteY9" fmla="*/ 0 h 2371217"/>
                <a:gd name="connsiteX0" fmla="*/ 0 w 7243192"/>
                <a:gd name="connsiteY0" fmla="*/ 541598 h 2137311"/>
                <a:gd name="connsiteX1" fmla="*/ 5579482 w 7243192"/>
                <a:gd name="connsiteY1" fmla="*/ 0 h 2137311"/>
                <a:gd name="connsiteX2" fmla="*/ 7243192 w 7243192"/>
                <a:gd name="connsiteY2" fmla="*/ 759351 h 2137311"/>
                <a:gd name="connsiteX3" fmla="*/ 7216589 w 7243192"/>
                <a:gd name="connsiteY3" fmla="*/ 762886 h 2137311"/>
                <a:gd name="connsiteX4" fmla="*/ 7106617 w 7243192"/>
                <a:gd name="connsiteY4" fmla="*/ 746102 h 2137311"/>
                <a:gd name="connsiteX5" fmla="*/ 6937168 w 7243192"/>
                <a:gd name="connsiteY5" fmla="*/ 737546 h 2137311"/>
                <a:gd name="connsiteX6" fmla="*/ 5313538 w 7243192"/>
                <a:gd name="connsiteY6" fmla="*/ 2060842 h 2137311"/>
                <a:gd name="connsiteX7" fmla="*/ 5301868 w 7243192"/>
                <a:gd name="connsiteY7" fmla="*/ 2137311 h 2137311"/>
                <a:gd name="connsiteX8" fmla="*/ 5298619 w 7243192"/>
                <a:gd name="connsiteY8" fmla="*/ 2121591 h 2137311"/>
                <a:gd name="connsiteX9" fmla="*/ 0 w 7243192"/>
                <a:gd name="connsiteY9" fmla="*/ 541598 h 2137311"/>
                <a:gd name="connsiteX0" fmla="*/ 0 w 7023273"/>
                <a:gd name="connsiteY0" fmla="*/ 0 h 2405941"/>
                <a:gd name="connsiteX1" fmla="*/ 5359563 w 7023273"/>
                <a:gd name="connsiteY1" fmla="*/ 268630 h 2405941"/>
                <a:gd name="connsiteX2" fmla="*/ 7023273 w 7023273"/>
                <a:gd name="connsiteY2" fmla="*/ 1027981 h 2405941"/>
                <a:gd name="connsiteX3" fmla="*/ 6996670 w 7023273"/>
                <a:gd name="connsiteY3" fmla="*/ 1031516 h 2405941"/>
                <a:gd name="connsiteX4" fmla="*/ 6886698 w 7023273"/>
                <a:gd name="connsiteY4" fmla="*/ 1014732 h 2405941"/>
                <a:gd name="connsiteX5" fmla="*/ 6717249 w 7023273"/>
                <a:gd name="connsiteY5" fmla="*/ 1006176 h 2405941"/>
                <a:gd name="connsiteX6" fmla="*/ 5093619 w 7023273"/>
                <a:gd name="connsiteY6" fmla="*/ 2329472 h 2405941"/>
                <a:gd name="connsiteX7" fmla="*/ 5081949 w 7023273"/>
                <a:gd name="connsiteY7" fmla="*/ 2405941 h 2405941"/>
                <a:gd name="connsiteX8" fmla="*/ 5078700 w 7023273"/>
                <a:gd name="connsiteY8" fmla="*/ 2390221 h 2405941"/>
                <a:gd name="connsiteX9" fmla="*/ 0 w 7023273"/>
                <a:gd name="connsiteY9" fmla="*/ 0 h 2405941"/>
                <a:gd name="connsiteX0" fmla="*/ 0 w 7208468"/>
                <a:gd name="connsiteY0" fmla="*/ 0 h 2348067"/>
                <a:gd name="connsiteX1" fmla="*/ 5544758 w 7208468"/>
                <a:gd name="connsiteY1" fmla="*/ 210756 h 2348067"/>
                <a:gd name="connsiteX2" fmla="*/ 7208468 w 7208468"/>
                <a:gd name="connsiteY2" fmla="*/ 970107 h 2348067"/>
                <a:gd name="connsiteX3" fmla="*/ 7181865 w 7208468"/>
                <a:gd name="connsiteY3" fmla="*/ 973642 h 2348067"/>
                <a:gd name="connsiteX4" fmla="*/ 7071893 w 7208468"/>
                <a:gd name="connsiteY4" fmla="*/ 956858 h 2348067"/>
                <a:gd name="connsiteX5" fmla="*/ 6902444 w 7208468"/>
                <a:gd name="connsiteY5" fmla="*/ 948302 h 2348067"/>
                <a:gd name="connsiteX6" fmla="*/ 5278814 w 7208468"/>
                <a:gd name="connsiteY6" fmla="*/ 2271598 h 2348067"/>
                <a:gd name="connsiteX7" fmla="*/ 5267144 w 7208468"/>
                <a:gd name="connsiteY7" fmla="*/ 2348067 h 2348067"/>
                <a:gd name="connsiteX8" fmla="*/ 5263895 w 7208468"/>
                <a:gd name="connsiteY8" fmla="*/ 2332347 h 2348067"/>
                <a:gd name="connsiteX9" fmla="*/ 0 w 7208468"/>
                <a:gd name="connsiteY9" fmla="*/ 0 h 2348067"/>
                <a:gd name="connsiteX0" fmla="*/ 0 w 7208468"/>
                <a:gd name="connsiteY0" fmla="*/ 0 h 2348067"/>
                <a:gd name="connsiteX1" fmla="*/ 5544758 w 7208468"/>
                <a:gd name="connsiteY1" fmla="*/ 210756 h 2348067"/>
                <a:gd name="connsiteX2" fmla="*/ 7208468 w 7208468"/>
                <a:gd name="connsiteY2" fmla="*/ 970107 h 2348067"/>
                <a:gd name="connsiteX3" fmla="*/ 7181865 w 7208468"/>
                <a:gd name="connsiteY3" fmla="*/ 973642 h 2348067"/>
                <a:gd name="connsiteX4" fmla="*/ 7071893 w 7208468"/>
                <a:gd name="connsiteY4" fmla="*/ 956858 h 2348067"/>
                <a:gd name="connsiteX5" fmla="*/ 6902444 w 7208468"/>
                <a:gd name="connsiteY5" fmla="*/ 948302 h 2348067"/>
                <a:gd name="connsiteX6" fmla="*/ 5278814 w 7208468"/>
                <a:gd name="connsiteY6" fmla="*/ 2271598 h 2348067"/>
                <a:gd name="connsiteX7" fmla="*/ 5267144 w 7208468"/>
                <a:gd name="connsiteY7" fmla="*/ 2348067 h 2348067"/>
                <a:gd name="connsiteX8" fmla="*/ 5263895 w 7208468"/>
                <a:gd name="connsiteY8" fmla="*/ 2332347 h 2348067"/>
                <a:gd name="connsiteX9" fmla="*/ 0 w 7208468"/>
                <a:gd name="connsiteY9" fmla="*/ 0 h 2348067"/>
                <a:gd name="connsiteX0" fmla="*/ 0 w 7208468"/>
                <a:gd name="connsiteY0" fmla="*/ 0 h 2348067"/>
                <a:gd name="connsiteX1" fmla="*/ 5544758 w 7208468"/>
                <a:gd name="connsiteY1" fmla="*/ 210756 h 2348067"/>
                <a:gd name="connsiteX2" fmla="*/ 7208468 w 7208468"/>
                <a:gd name="connsiteY2" fmla="*/ 970107 h 2348067"/>
                <a:gd name="connsiteX3" fmla="*/ 7181865 w 7208468"/>
                <a:gd name="connsiteY3" fmla="*/ 973642 h 2348067"/>
                <a:gd name="connsiteX4" fmla="*/ 7071893 w 7208468"/>
                <a:gd name="connsiteY4" fmla="*/ 956858 h 2348067"/>
                <a:gd name="connsiteX5" fmla="*/ 6902444 w 7208468"/>
                <a:gd name="connsiteY5" fmla="*/ 948302 h 2348067"/>
                <a:gd name="connsiteX6" fmla="*/ 5278814 w 7208468"/>
                <a:gd name="connsiteY6" fmla="*/ 2271598 h 2348067"/>
                <a:gd name="connsiteX7" fmla="*/ 5267144 w 7208468"/>
                <a:gd name="connsiteY7" fmla="*/ 2348067 h 2348067"/>
                <a:gd name="connsiteX8" fmla="*/ 5263895 w 7208468"/>
                <a:gd name="connsiteY8" fmla="*/ 2332347 h 2348067"/>
                <a:gd name="connsiteX9" fmla="*/ 0 w 7208468"/>
                <a:gd name="connsiteY9" fmla="*/ 0 h 2348067"/>
                <a:gd name="connsiteX0" fmla="*/ 0 w 7208468"/>
                <a:gd name="connsiteY0" fmla="*/ 0 h 2348067"/>
                <a:gd name="connsiteX1" fmla="*/ 5544758 w 7208468"/>
                <a:gd name="connsiteY1" fmla="*/ 210756 h 2348067"/>
                <a:gd name="connsiteX2" fmla="*/ 7208468 w 7208468"/>
                <a:gd name="connsiteY2" fmla="*/ 970107 h 2348067"/>
                <a:gd name="connsiteX3" fmla="*/ 7181865 w 7208468"/>
                <a:gd name="connsiteY3" fmla="*/ 973642 h 2348067"/>
                <a:gd name="connsiteX4" fmla="*/ 7071893 w 7208468"/>
                <a:gd name="connsiteY4" fmla="*/ 956858 h 2348067"/>
                <a:gd name="connsiteX5" fmla="*/ 6902444 w 7208468"/>
                <a:gd name="connsiteY5" fmla="*/ 948302 h 2348067"/>
                <a:gd name="connsiteX6" fmla="*/ 5278814 w 7208468"/>
                <a:gd name="connsiteY6" fmla="*/ 2271598 h 2348067"/>
                <a:gd name="connsiteX7" fmla="*/ 5267144 w 7208468"/>
                <a:gd name="connsiteY7" fmla="*/ 2348067 h 2348067"/>
                <a:gd name="connsiteX8" fmla="*/ 5263895 w 7208468"/>
                <a:gd name="connsiteY8" fmla="*/ 2332347 h 2348067"/>
                <a:gd name="connsiteX9" fmla="*/ 0 w 7208468"/>
                <a:gd name="connsiteY9" fmla="*/ 0 h 234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8468" h="2348067">
                  <a:moveTo>
                    <a:pt x="0" y="0"/>
                  </a:moveTo>
                  <a:lnTo>
                    <a:pt x="5544758" y="210756"/>
                  </a:lnTo>
                  <a:lnTo>
                    <a:pt x="7208468" y="970107"/>
                  </a:lnTo>
                  <a:lnTo>
                    <a:pt x="7181865" y="973642"/>
                  </a:lnTo>
                  <a:lnTo>
                    <a:pt x="7071893" y="956858"/>
                  </a:lnTo>
                  <a:cubicBezTo>
                    <a:pt x="7016180" y="951201"/>
                    <a:pt x="6959651" y="948302"/>
                    <a:pt x="6902444" y="948302"/>
                  </a:cubicBezTo>
                  <a:cubicBezTo>
                    <a:pt x="6101555" y="948302"/>
                    <a:pt x="5433352" y="1516394"/>
                    <a:pt x="5278814" y="2271598"/>
                  </a:cubicBezTo>
                  <a:lnTo>
                    <a:pt x="5267144" y="2348067"/>
                  </a:lnTo>
                  <a:lnTo>
                    <a:pt x="5263895" y="2332347"/>
                  </a:lnTo>
                  <a:cubicBezTo>
                    <a:pt x="5014488" y="784695"/>
                    <a:pt x="3702281" y="482871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9000">
                  <a:srgbClr val="DCECC9"/>
                </a:gs>
                <a:gs pos="43000">
                  <a:srgbClr val="46AACE"/>
                </a:gs>
                <a:gs pos="93000">
                  <a:srgbClr val="1C2B7F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30" name="Freeform: Shape 57">
              <a:extLst>
                <a:ext uri="{FF2B5EF4-FFF2-40B4-BE49-F238E27FC236}">
                  <a16:creationId xmlns:a16="http://schemas.microsoft.com/office/drawing/2014/main" id="{FAB2936E-CDC7-4308-842E-7F38CB74DDE9}"/>
                </a:ext>
              </a:extLst>
            </p:cNvPr>
            <p:cNvSpPr/>
            <p:nvPr/>
          </p:nvSpPr>
          <p:spPr>
            <a:xfrm>
              <a:off x="8025415" y="6334936"/>
              <a:ext cx="654069" cy="268610"/>
            </a:xfrm>
            <a:custGeom>
              <a:avLst/>
              <a:gdLst>
                <a:gd name="connsiteX0" fmla="*/ 5408981 w 6592597"/>
                <a:gd name="connsiteY0" fmla="*/ 0 h 2367232"/>
                <a:gd name="connsiteX1" fmla="*/ 6592597 w 6592597"/>
                <a:gd name="connsiteY1" fmla="*/ 1183616 h 2367232"/>
                <a:gd name="connsiteX2" fmla="*/ 5529999 w 6592597"/>
                <a:gd name="connsiteY2" fmla="*/ 2361121 h 2367232"/>
                <a:gd name="connsiteX3" fmla="*/ 5452231 w 6592597"/>
                <a:gd name="connsiteY3" fmla="*/ 2365048 h 2367232"/>
                <a:gd name="connsiteX4" fmla="*/ 5452231 w 6592597"/>
                <a:gd name="connsiteY4" fmla="*/ 2367231 h 2367232"/>
                <a:gd name="connsiteX5" fmla="*/ 5421462 w 6592597"/>
                <a:gd name="connsiteY5" fmla="*/ 2366602 h 2367232"/>
                <a:gd name="connsiteX6" fmla="*/ 5408981 w 6592597"/>
                <a:gd name="connsiteY6" fmla="*/ 2367232 h 2367232"/>
                <a:gd name="connsiteX7" fmla="*/ 5379509 w 6592597"/>
                <a:gd name="connsiteY7" fmla="*/ 2365744 h 2367232"/>
                <a:gd name="connsiteX8" fmla="*/ 0 w 6592597"/>
                <a:gd name="connsiteY8" fmla="*/ 2255727 h 2367232"/>
                <a:gd name="connsiteX9" fmla="*/ 5348549 w 6592597"/>
                <a:gd name="connsiteY9" fmla="*/ 2302603 h 2367232"/>
                <a:gd name="connsiteX10" fmla="*/ 5377207 w 6592597"/>
                <a:gd name="connsiteY10" fmla="*/ 2304050 h 2367232"/>
                <a:gd name="connsiteX11" fmla="*/ 5389343 w 6592597"/>
                <a:gd name="connsiteY11" fmla="*/ 2303438 h 2367232"/>
                <a:gd name="connsiteX12" fmla="*/ 5419262 w 6592597"/>
                <a:gd name="connsiteY12" fmla="*/ 2304049 h 2367232"/>
                <a:gd name="connsiteX13" fmla="*/ 5419262 w 6592597"/>
                <a:gd name="connsiteY13" fmla="*/ 2301926 h 2367232"/>
                <a:gd name="connsiteX14" fmla="*/ 5494881 w 6592597"/>
                <a:gd name="connsiteY14" fmla="*/ 2298108 h 2367232"/>
                <a:gd name="connsiteX15" fmla="*/ 6528121 w 6592597"/>
                <a:gd name="connsiteY15" fmla="*/ 1153136 h 2367232"/>
                <a:gd name="connsiteX16" fmla="*/ 5377207 w 6592597"/>
                <a:gd name="connsiteY16" fmla="*/ 2221 h 2367232"/>
                <a:gd name="connsiteX17" fmla="*/ 5281927 w 6592597"/>
                <a:gd name="connsiteY17" fmla="*/ 7032 h 2367232"/>
                <a:gd name="connsiteX18" fmla="*/ 5287963 w 6592597"/>
                <a:gd name="connsiteY18" fmla="*/ 6111 h 2367232"/>
                <a:gd name="connsiteX19" fmla="*/ 5408981 w 6592597"/>
                <a:gd name="connsiteY19" fmla="*/ 0 h 2367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92597" h="2367232">
                  <a:moveTo>
                    <a:pt x="5408981" y="0"/>
                  </a:moveTo>
                  <a:cubicBezTo>
                    <a:pt x="6062674" y="0"/>
                    <a:pt x="6592597" y="529923"/>
                    <a:pt x="6592597" y="1183616"/>
                  </a:cubicBezTo>
                  <a:cubicBezTo>
                    <a:pt x="6592597" y="1796453"/>
                    <a:pt x="6126845" y="2300508"/>
                    <a:pt x="5529999" y="2361121"/>
                  </a:cubicBezTo>
                  <a:lnTo>
                    <a:pt x="5452231" y="2365048"/>
                  </a:lnTo>
                  <a:lnTo>
                    <a:pt x="5452231" y="2367231"/>
                  </a:lnTo>
                  <a:lnTo>
                    <a:pt x="5421462" y="2366602"/>
                  </a:lnTo>
                  <a:lnTo>
                    <a:pt x="5408981" y="2367232"/>
                  </a:lnTo>
                  <a:lnTo>
                    <a:pt x="5379509" y="2365744"/>
                  </a:lnTo>
                  <a:lnTo>
                    <a:pt x="0" y="2255727"/>
                  </a:lnTo>
                  <a:lnTo>
                    <a:pt x="5348549" y="2302603"/>
                  </a:lnTo>
                  <a:lnTo>
                    <a:pt x="5377207" y="2304050"/>
                  </a:lnTo>
                  <a:lnTo>
                    <a:pt x="5389343" y="2303438"/>
                  </a:lnTo>
                  <a:lnTo>
                    <a:pt x="5419262" y="2304049"/>
                  </a:lnTo>
                  <a:lnTo>
                    <a:pt x="5419262" y="2301926"/>
                  </a:lnTo>
                  <a:lnTo>
                    <a:pt x="5494881" y="2298108"/>
                  </a:lnTo>
                  <a:cubicBezTo>
                    <a:pt x="6075237" y="2239170"/>
                    <a:pt x="6528121" y="1749041"/>
                    <a:pt x="6528121" y="1153136"/>
                  </a:cubicBezTo>
                  <a:cubicBezTo>
                    <a:pt x="6528121" y="517503"/>
                    <a:pt x="6012839" y="2221"/>
                    <a:pt x="5377207" y="2221"/>
                  </a:cubicBezTo>
                  <a:lnTo>
                    <a:pt x="5281927" y="7032"/>
                  </a:lnTo>
                  <a:lnTo>
                    <a:pt x="5287963" y="6111"/>
                  </a:lnTo>
                  <a:cubicBezTo>
                    <a:pt x="5327753" y="2070"/>
                    <a:pt x="5368125" y="0"/>
                    <a:pt x="5408981" y="0"/>
                  </a:cubicBezTo>
                  <a:close/>
                </a:path>
              </a:pathLst>
            </a:custGeom>
            <a:gradFill>
              <a:gsLst>
                <a:gs pos="0">
                  <a:srgbClr val="8ACDCE"/>
                </a:gs>
                <a:gs pos="100000">
                  <a:srgbClr val="316BA7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grpSp>
          <p:nvGrpSpPr>
            <p:cNvPr id="31" name="Group 78">
              <a:extLst>
                <a:ext uri="{FF2B5EF4-FFF2-40B4-BE49-F238E27FC236}">
                  <a16:creationId xmlns:a16="http://schemas.microsoft.com/office/drawing/2014/main" id="{524AFC1D-A6C1-491F-A8DF-8435177BDD50}"/>
                </a:ext>
              </a:extLst>
            </p:cNvPr>
            <p:cNvGrpSpPr/>
            <p:nvPr/>
          </p:nvGrpSpPr>
          <p:grpSpPr>
            <a:xfrm>
              <a:off x="8120888" y="6355555"/>
              <a:ext cx="484058" cy="213091"/>
              <a:chOff x="3078472" y="2689082"/>
              <a:chExt cx="4878990" cy="1877949"/>
            </a:xfrm>
            <a:gradFill>
              <a:gsLst>
                <a:gs pos="69000">
                  <a:srgbClr val="B3DDCC"/>
                </a:gs>
                <a:gs pos="0">
                  <a:srgbClr val="3D91BE"/>
                </a:gs>
                <a:gs pos="100000">
                  <a:srgbClr val="162065"/>
                </a:gs>
              </a:gsLst>
              <a:lin ang="5400000" scaled="0"/>
            </a:gradFill>
          </p:grpSpPr>
          <p:sp>
            <p:nvSpPr>
              <p:cNvPr id="32" name="TextBox 74">
                <a:extLst>
                  <a:ext uri="{FF2B5EF4-FFF2-40B4-BE49-F238E27FC236}">
                    <a16:creationId xmlns:a16="http://schemas.microsoft.com/office/drawing/2014/main" id="{A89347CA-4198-42E4-AB7F-D0698FD7370E}"/>
                  </a:ext>
                </a:extLst>
              </p:cNvPr>
              <p:cNvSpPr txBox="1"/>
              <p:nvPr/>
            </p:nvSpPr>
            <p:spPr>
              <a:xfrm>
                <a:off x="6988199" y="2689082"/>
                <a:ext cx="969263" cy="1847660"/>
              </a:xfrm>
              <a:custGeom>
                <a:avLst/>
                <a:gdLst/>
                <a:ahLst/>
                <a:cxnLst/>
                <a:rect l="l" t="t" r="r" b="b"/>
                <a:pathLst>
                  <a:path w="969263" h="1847660">
                    <a:moveTo>
                      <a:pt x="277653" y="0"/>
                    </a:moveTo>
                    <a:lnTo>
                      <a:pt x="307943" y="30290"/>
                    </a:lnTo>
                    <a:lnTo>
                      <a:pt x="257460" y="85821"/>
                    </a:lnTo>
                    <a:lnTo>
                      <a:pt x="257460" y="863251"/>
                    </a:lnTo>
                    <a:cubicBezTo>
                      <a:pt x="297846" y="824548"/>
                      <a:pt x="339074" y="795100"/>
                      <a:pt x="381143" y="774907"/>
                    </a:cubicBezTo>
                    <a:cubicBezTo>
                      <a:pt x="431625" y="749666"/>
                      <a:pt x="481267" y="737045"/>
                      <a:pt x="530066" y="737045"/>
                    </a:cubicBezTo>
                    <a:cubicBezTo>
                      <a:pt x="577183" y="737045"/>
                      <a:pt x="621355" y="747983"/>
                      <a:pt x="662583" y="769859"/>
                    </a:cubicBezTo>
                    <a:cubicBezTo>
                      <a:pt x="703810" y="791734"/>
                      <a:pt x="737465" y="822865"/>
                      <a:pt x="763548" y="863251"/>
                    </a:cubicBezTo>
                    <a:cubicBezTo>
                      <a:pt x="789630" y="903637"/>
                      <a:pt x="806037" y="946127"/>
                      <a:pt x="812768" y="990720"/>
                    </a:cubicBezTo>
                    <a:cubicBezTo>
                      <a:pt x="819499" y="1035312"/>
                      <a:pt x="822864" y="1093788"/>
                      <a:pt x="822864" y="1166146"/>
                    </a:cubicBezTo>
                    <a:lnTo>
                      <a:pt x="822864" y="1691164"/>
                    </a:lnTo>
                    <a:cubicBezTo>
                      <a:pt x="822864" y="1745012"/>
                      <a:pt x="832961" y="1777826"/>
                      <a:pt x="853154" y="1789605"/>
                    </a:cubicBezTo>
                    <a:cubicBezTo>
                      <a:pt x="873347" y="1801384"/>
                      <a:pt x="912050" y="1807274"/>
                      <a:pt x="969263" y="1807274"/>
                    </a:cubicBezTo>
                    <a:lnTo>
                      <a:pt x="969263" y="1847660"/>
                    </a:lnTo>
                    <a:lnTo>
                      <a:pt x="590645" y="1847660"/>
                    </a:lnTo>
                    <a:lnTo>
                      <a:pt x="590645" y="1807274"/>
                    </a:lnTo>
                    <a:lnTo>
                      <a:pt x="706755" y="1807274"/>
                    </a:lnTo>
                    <a:lnTo>
                      <a:pt x="706755" y="1161098"/>
                    </a:lnTo>
                    <a:lnTo>
                      <a:pt x="706755" y="1130808"/>
                    </a:lnTo>
                    <a:cubicBezTo>
                      <a:pt x="706755" y="1085374"/>
                      <a:pt x="704651" y="1047092"/>
                      <a:pt x="700444" y="1015961"/>
                    </a:cubicBezTo>
                    <a:cubicBezTo>
                      <a:pt x="696238" y="984830"/>
                      <a:pt x="686562" y="954120"/>
                      <a:pt x="671417" y="923830"/>
                    </a:cubicBezTo>
                    <a:cubicBezTo>
                      <a:pt x="637762" y="839693"/>
                      <a:pt x="575500" y="797624"/>
                      <a:pt x="484632" y="797624"/>
                    </a:cubicBezTo>
                    <a:cubicBezTo>
                      <a:pt x="413956" y="797624"/>
                      <a:pt x="358425" y="828755"/>
                      <a:pt x="318040" y="891017"/>
                    </a:cubicBezTo>
                    <a:cubicBezTo>
                      <a:pt x="277653" y="953278"/>
                      <a:pt x="257460" y="1021430"/>
                      <a:pt x="257460" y="1095471"/>
                    </a:cubicBezTo>
                    <a:lnTo>
                      <a:pt x="257460" y="1691164"/>
                    </a:lnTo>
                    <a:cubicBezTo>
                      <a:pt x="257460" y="1743329"/>
                      <a:pt x="270081" y="1776984"/>
                      <a:pt x="295322" y="1792129"/>
                    </a:cubicBezTo>
                    <a:cubicBezTo>
                      <a:pt x="312150" y="1802226"/>
                      <a:pt x="350012" y="1807274"/>
                      <a:pt x="408908" y="1807274"/>
                    </a:cubicBezTo>
                    <a:lnTo>
                      <a:pt x="408908" y="1847660"/>
                    </a:lnTo>
                    <a:lnTo>
                      <a:pt x="25241" y="1847660"/>
                    </a:lnTo>
                    <a:lnTo>
                      <a:pt x="25241" y="1807274"/>
                    </a:lnTo>
                    <a:lnTo>
                      <a:pt x="141351" y="1807274"/>
                    </a:lnTo>
                    <a:lnTo>
                      <a:pt x="141351" y="227172"/>
                    </a:lnTo>
                    <a:lnTo>
                      <a:pt x="35337" y="353378"/>
                    </a:lnTo>
                    <a:lnTo>
                      <a:pt x="0" y="323088"/>
                    </a:lnTo>
                    <a:lnTo>
                      <a:pt x="27765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vi-VN"/>
                </a:defPPr>
                <a:lvl1pPr>
                  <a:defRPr sz="19900"/>
                </a:lvl1pPr>
              </a:lstStyle>
              <a:p>
                <a:endParaRPr lang="vi-VN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B448495-CCD0-4E9F-9BB6-DF985F5B977E}"/>
                  </a:ext>
                </a:extLst>
              </p:cNvPr>
              <p:cNvSpPr txBox="1"/>
              <p:nvPr/>
            </p:nvSpPr>
            <p:spPr>
              <a:xfrm>
                <a:off x="3555294" y="2800144"/>
                <a:ext cx="974312" cy="1736598"/>
              </a:xfrm>
              <a:custGeom>
                <a:avLst/>
                <a:gdLst/>
                <a:ahLst/>
                <a:cxnLst/>
                <a:rect l="l" t="t" r="r" b="b"/>
                <a:pathLst>
                  <a:path w="974312" h="1736598">
                    <a:moveTo>
                      <a:pt x="0" y="0"/>
                    </a:moveTo>
                    <a:lnTo>
                      <a:pt x="45434" y="0"/>
                    </a:lnTo>
                    <a:lnTo>
                      <a:pt x="45434" y="75724"/>
                    </a:lnTo>
                    <a:lnTo>
                      <a:pt x="933926" y="75724"/>
                    </a:lnTo>
                    <a:lnTo>
                      <a:pt x="933926" y="0"/>
                    </a:lnTo>
                    <a:lnTo>
                      <a:pt x="974312" y="0"/>
                    </a:lnTo>
                    <a:lnTo>
                      <a:pt x="974312" y="646176"/>
                    </a:lnTo>
                    <a:lnTo>
                      <a:pt x="933926" y="646176"/>
                    </a:lnTo>
                    <a:lnTo>
                      <a:pt x="933926" y="590645"/>
                    </a:lnTo>
                    <a:cubicBezTo>
                      <a:pt x="928877" y="528383"/>
                      <a:pt x="924671" y="465280"/>
                      <a:pt x="921305" y="401336"/>
                    </a:cubicBezTo>
                    <a:cubicBezTo>
                      <a:pt x="912891" y="323929"/>
                      <a:pt x="895222" y="265033"/>
                      <a:pt x="868299" y="224647"/>
                    </a:cubicBezTo>
                    <a:cubicBezTo>
                      <a:pt x="841375" y="184261"/>
                      <a:pt x="811085" y="158178"/>
                      <a:pt x="777430" y="146399"/>
                    </a:cubicBezTo>
                    <a:cubicBezTo>
                      <a:pt x="731996" y="129572"/>
                      <a:pt x="657955" y="121158"/>
                      <a:pt x="555307" y="121158"/>
                    </a:cubicBezTo>
                    <a:lnTo>
                      <a:pt x="555307" y="1554861"/>
                    </a:lnTo>
                    <a:cubicBezTo>
                      <a:pt x="555307" y="1601978"/>
                      <a:pt x="562038" y="1635633"/>
                      <a:pt x="575500" y="1655826"/>
                    </a:cubicBezTo>
                    <a:cubicBezTo>
                      <a:pt x="588962" y="1682750"/>
                      <a:pt x="636079" y="1696212"/>
                      <a:pt x="716851" y="1696212"/>
                    </a:cubicBezTo>
                    <a:lnTo>
                      <a:pt x="772382" y="1696212"/>
                    </a:lnTo>
                    <a:lnTo>
                      <a:pt x="772382" y="1736598"/>
                    </a:lnTo>
                    <a:lnTo>
                      <a:pt x="272605" y="1736598"/>
                    </a:lnTo>
                    <a:lnTo>
                      <a:pt x="272605" y="1696212"/>
                    </a:lnTo>
                    <a:lnTo>
                      <a:pt x="419004" y="1696212"/>
                    </a:lnTo>
                    <a:lnTo>
                      <a:pt x="419004" y="121158"/>
                    </a:lnTo>
                    <a:cubicBezTo>
                      <a:pt x="312991" y="121158"/>
                      <a:pt x="241474" y="127889"/>
                      <a:pt x="204454" y="141351"/>
                    </a:cubicBezTo>
                    <a:cubicBezTo>
                      <a:pt x="167433" y="154813"/>
                      <a:pt x="135461" y="182158"/>
                      <a:pt x="108537" y="223385"/>
                    </a:cubicBezTo>
                    <a:cubicBezTo>
                      <a:pt x="81613" y="264612"/>
                      <a:pt x="64365" y="314254"/>
                      <a:pt x="56792" y="372308"/>
                    </a:cubicBezTo>
                    <a:cubicBezTo>
                      <a:pt x="49220" y="430363"/>
                      <a:pt x="45434" y="503142"/>
                      <a:pt x="45434" y="590645"/>
                    </a:cubicBezTo>
                    <a:lnTo>
                      <a:pt x="45434" y="646176"/>
                    </a:lnTo>
                    <a:lnTo>
                      <a:pt x="0" y="64617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vi-VN"/>
                </a:defPPr>
                <a:lvl1pPr>
                  <a:defRPr sz="19900"/>
                </a:lvl1pPr>
              </a:lstStyle>
              <a:p>
                <a:endParaRPr lang="vi-VN"/>
              </a:p>
            </p:txBody>
          </p:sp>
          <p:sp>
            <p:nvSpPr>
              <p:cNvPr id="34" name="TextBox 72">
                <a:extLst>
                  <a:ext uri="{FF2B5EF4-FFF2-40B4-BE49-F238E27FC236}">
                    <a16:creationId xmlns:a16="http://schemas.microsoft.com/office/drawing/2014/main" id="{52971C48-DAC9-4481-82A0-77C628AC08E4}"/>
                  </a:ext>
                </a:extLst>
              </p:cNvPr>
              <p:cNvSpPr txBox="1"/>
              <p:nvPr/>
            </p:nvSpPr>
            <p:spPr>
              <a:xfrm>
                <a:off x="3149147" y="2916254"/>
                <a:ext cx="206979" cy="212026"/>
              </a:xfrm>
              <a:custGeom>
                <a:avLst/>
                <a:gdLst/>
                <a:ahLst/>
                <a:cxnLst/>
                <a:rect l="l" t="t" r="r" b="b"/>
                <a:pathLst>
                  <a:path w="206979" h="212026">
                    <a:moveTo>
                      <a:pt x="106014" y="0"/>
                    </a:moveTo>
                    <a:cubicBezTo>
                      <a:pt x="134620" y="0"/>
                      <a:pt x="158600" y="9676"/>
                      <a:pt x="177951" y="29027"/>
                    </a:cubicBezTo>
                    <a:cubicBezTo>
                      <a:pt x="197303" y="48379"/>
                      <a:pt x="206979" y="72358"/>
                      <a:pt x="206979" y="100965"/>
                    </a:cubicBezTo>
                    <a:cubicBezTo>
                      <a:pt x="206979" y="132937"/>
                      <a:pt x="197303" y="159440"/>
                      <a:pt x="177951" y="180475"/>
                    </a:cubicBezTo>
                    <a:cubicBezTo>
                      <a:pt x="158600" y="201509"/>
                      <a:pt x="134620" y="212026"/>
                      <a:pt x="106014" y="212026"/>
                    </a:cubicBezTo>
                    <a:cubicBezTo>
                      <a:pt x="75724" y="212026"/>
                      <a:pt x="50483" y="201930"/>
                      <a:pt x="30290" y="181737"/>
                    </a:cubicBezTo>
                    <a:cubicBezTo>
                      <a:pt x="10097" y="161544"/>
                      <a:pt x="0" y="136302"/>
                      <a:pt x="0" y="106013"/>
                    </a:cubicBezTo>
                    <a:cubicBezTo>
                      <a:pt x="0" y="75723"/>
                      <a:pt x="10097" y="50482"/>
                      <a:pt x="30290" y="30289"/>
                    </a:cubicBezTo>
                    <a:cubicBezTo>
                      <a:pt x="50483" y="10096"/>
                      <a:pt x="75724" y="0"/>
                      <a:pt x="1060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vi-VN" sz="19900"/>
              </a:p>
            </p:txBody>
          </p:sp>
          <p:sp>
            <p:nvSpPr>
              <p:cNvPr id="35" name="TextBox 71">
                <a:extLst>
                  <a:ext uri="{FF2B5EF4-FFF2-40B4-BE49-F238E27FC236}">
                    <a16:creationId xmlns:a16="http://schemas.microsoft.com/office/drawing/2014/main" id="{25C323BD-BBC7-4604-B524-2FDEE4EA7B66}"/>
                  </a:ext>
                </a:extLst>
              </p:cNvPr>
              <p:cNvSpPr txBox="1"/>
              <p:nvPr/>
            </p:nvSpPr>
            <p:spPr>
              <a:xfrm>
                <a:off x="5888347" y="3355451"/>
                <a:ext cx="999553" cy="1211580"/>
              </a:xfrm>
              <a:custGeom>
                <a:avLst/>
                <a:gdLst/>
                <a:ahLst/>
                <a:cxnLst/>
                <a:rect l="l" t="t" r="r" b="b"/>
                <a:pathLst>
                  <a:path w="999553" h="1211580">
                    <a:moveTo>
                      <a:pt x="848106" y="0"/>
                    </a:moveTo>
                    <a:lnTo>
                      <a:pt x="893540" y="0"/>
                    </a:lnTo>
                    <a:lnTo>
                      <a:pt x="893540" y="620935"/>
                    </a:lnTo>
                    <a:lnTo>
                      <a:pt x="848106" y="620935"/>
                    </a:lnTo>
                    <a:lnTo>
                      <a:pt x="848106" y="252413"/>
                    </a:lnTo>
                    <a:cubicBezTo>
                      <a:pt x="810849" y="220441"/>
                      <a:pt x="767656" y="195620"/>
                      <a:pt x="718527" y="177951"/>
                    </a:cubicBezTo>
                    <a:cubicBezTo>
                      <a:pt x="669399" y="160282"/>
                      <a:pt x="619423" y="151448"/>
                      <a:pt x="568599" y="151448"/>
                    </a:cubicBezTo>
                    <a:lnTo>
                      <a:pt x="553336" y="151448"/>
                    </a:lnTo>
                    <a:cubicBezTo>
                      <a:pt x="424605" y="151448"/>
                      <a:pt x="315345" y="198808"/>
                      <a:pt x="225554" y="293529"/>
                    </a:cubicBezTo>
                    <a:cubicBezTo>
                      <a:pt x="135764" y="388249"/>
                      <a:pt x="90868" y="499882"/>
                      <a:pt x="90868" y="628429"/>
                    </a:cubicBezTo>
                    <a:lnTo>
                      <a:pt x="90868" y="638565"/>
                    </a:lnTo>
                    <a:cubicBezTo>
                      <a:pt x="90868" y="775577"/>
                      <a:pt x="141772" y="893554"/>
                      <a:pt x="243578" y="992494"/>
                    </a:cubicBezTo>
                    <a:cubicBezTo>
                      <a:pt x="345385" y="1091435"/>
                      <a:pt x="464439" y="1140905"/>
                      <a:pt x="600742" y="1140905"/>
                    </a:cubicBezTo>
                    <a:lnTo>
                      <a:pt x="610838" y="1140905"/>
                    </a:lnTo>
                    <a:cubicBezTo>
                      <a:pt x="674783" y="1140905"/>
                      <a:pt x="736203" y="1123657"/>
                      <a:pt x="795099" y="1089160"/>
                    </a:cubicBezTo>
                    <a:cubicBezTo>
                      <a:pt x="853996" y="1054664"/>
                      <a:pt x="908685" y="1009650"/>
                      <a:pt x="959167" y="954120"/>
                    </a:cubicBezTo>
                    <a:lnTo>
                      <a:pt x="999553" y="999554"/>
                    </a:lnTo>
                    <a:cubicBezTo>
                      <a:pt x="938974" y="1065181"/>
                      <a:pt x="869561" y="1116926"/>
                      <a:pt x="791313" y="1154788"/>
                    </a:cubicBezTo>
                    <a:cubicBezTo>
                      <a:pt x="713065" y="1192649"/>
                      <a:pt x="629349" y="1211580"/>
                      <a:pt x="540162" y="1211580"/>
                    </a:cubicBezTo>
                    <a:cubicBezTo>
                      <a:pt x="388715" y="1211580"/>
                      <a:pt x="260826" y="1160256"/>
                      <a:pt x="156495" y="1057609"/>
                    </a:cubicBezTo>
                    <a:cubicBezTo>
                      <a:pt x="52165" y="954961"/>
                      <a:pt x="0" y="827913"/>
                      <a:pt x="0" y="676466"/>
                    </a:cubicBezTo>
                    <a:cubicBezTo>
                      <a:pt x="0" y="513239"/>
                      <a:pt x="63524" y="371467"/>
                      <a:pt x="190571" y="251151"/>
                    </a:cubicBezTo>
                    <a:cubicBezTo>
                      <a:pt x="317619" y="130834"/>
                      <a:pt x="462756" y="70676"/>
                      <a:pt x="625983" y="70676"/>
                    </a:cubicBezTo>
                    <a:cubicBezTo>
                      <a:pt x="668051" y="70676"/>
                      <a:pt x="705913" y="74041"/>
                      <a:pt x="739569" y="80772"/>
                    </a:cubicBezTo>
                    <a:cubicBezTo>
                      <a:pt x="773224" y="87503"/>
                      <a:pt x="809402" y="100965"/>
                      <a:pt x="848106" y="121158"/>
                    </a:cubicBezTo>
                    <a:lnTo>
                      <a:pt x="848106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vi-VN"/>
                </a:defPPr>
                <a:lvl1pPr>
                  <a:defRPr sz="19900"/>
                </a:lvl1pPr>
              </a:lstStyle>
              <a:p>
                <a:endParaRPr lang="vi-VN"/>
              </a:p>
            </p:txBody>
          </p:sp>
          <p:sp>
            <p:nvSpPr>
              <p:cNvPr id="36" name="TextBox 70">
                <a:extLst>
                  <a:ext uri="{FF2B5EF4-FFF2-40B4-BE49-F238E27FC236}">
                    <a16:creationId xmlns:a16="http://schemas.microsoft.com/office/drawing/2014/main" id="{EF630AF8-3642-4D2E-94D1-659360752283}"/>
                  </a:ext>
                </a:extLst>
              </p:cNvPr>
              <p:cNvSpPr txBox="1"/>
              <p:nvPr/>
            </p:nvSpPr>
            <p:spPr>
              <a:xfrm>
                <a:off x="3078472" y="3365548"/>
                <a:ext cx="358426" cy="1171194"/>
              </a:xfrm>
              <a:custGeom>
                <a:avLst/>
                <a:gdLst/>
                <a:ahLst/>
                <a:cxnLst/>
                <a:rect l="l" t="t" r="r" b="b"/>
                <a:pathLst>
                  <a:path w="358426" h="1171194">
                    <a:moveTo>
                      <a:pt x="272605" y="0"/>
                    </a:moveTo>
                    <a:lnTo>
                      <a:pt x="307943" y="25241"/>
                    </a:lnTo>
                    <a:lnTo>
                      <a:pt x="242316" y="106013"/>
                    </a:lnTo>
                    <a:lnTo>
                      <a:pt x="242316" y="1014698"/>
                    </a:lnTo>
                    <a:cubicBezTo>
                      <a:pt x="242316" y="1066863"/>
                      <a:pt x="253254" y="1100518"/>
                      <a:pt x="275130" y="1115663"/>
                    </a:cubicBezTo>
                    <a:cubicBezTo>
                      <a:pt x="288592" y="1125760"/>
                      <a:pt x="316357" y="1130808"/>
                      <a:pt x="358426" y="1130808"/>
                    </a:cubicBezTo>
                    <a:lnTo>
                      <a:pt x="358426" y="1171194"/>
                    </a:lnTo>
                    <a:lnTo>
                      <a:pt x="10096" y="1171194"/>
                    </a:lnTo>
                    <a:lnTo>
                      <a:pt x="10096" y="1130808"/>
                    </a:lnTo>
                    <a:lnTo>
                      <a:pt x="126206" y="1130808"/>
                    </a:lnTo>
                    <a:lnTo>
                      <a:pt x="126206" y="242316"/>
                    </a:lnTo>
                    <a:lnTo>
                      <a:pt x="35338" y="353377"/>
                    </a:lnTo>
                    <a:lnTo>
                      <a:pt x="0" y="323088"/>
                    </a:lnTo>
                    <a:lnTo>
                      <a:pt x="272605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vi-VN" sz="19900"/>
              </a:p>
            </p:txBody>
          </p:sp>
          <p:sp>
            <p:nvSpPr>
              <p:cNvPr id="37" name="TextBox 69">
                <a:extLst>
                  <a:ext uri="{FF2B5EF4-FFF2-40B4-BE49-F238E27FC236}">
                    <a16:creationId xmlns:a16="http://schemas.microsoft.com/office/drawing/2014/main" id="{55B25E92-961C-4CDB-BD8F-DC0A50075416}"/>
                  </a:ext>
                </a:extLst>
              </p:cNvPr>
              <p:cNvSpPr txBox="1"/>
              <p:nvPr/>
            </p:nvSpPr>
            <p:spPr>
              <a:xfrm>
                <a:off x="4634952" y="3426127"/>
                <a:ext cx="1151001" cy="1140904"/>
              </a:xfrm>
              <a:custGeom>
                <a:avLst/>
                <a:gdLst/>
                <a:ahLst/>
                <a:cxnLst/>
                <a:rect l="l" t="t" r="r" b="b"/>
                <a:pathLst>
                  <a:path w="1151001" h="1140904">
                    <a:moveTo>
                      <a:pt x="646176" y="0"/>
                    </a:moveTo>
                    <a:cubicBezTo>
                      <a:pt x="752189" y="0"/>
                      <a:pt x="851472" y="31972"/>
                      <a:pt x="944023" y="95917"/>
                    </a:cubicBezTo>
                    <a:cubicBezTo>
                      <a:pt x="1036574" y="159861"/>
                      <a:pt x="1100519" y="242316"/>
                      <a:pt x="1135856" y="343281"/>
                    </a:cubicBezTo>
                    <a:lnTo>
                      <a:pt x="141588" y="343281"/>
                    </a:lnTo>
                    <a:cubicBezTo>
                      <a:pt x="107775" y="405990"/>
                      <a:pt x="90869" y="478847"/>
                      <a:pt x="90869" y="561854"/>
                    </a:cubicBezTo>
                    <a:lnTo>
                      <a:pt x="90869" y="582205"/>
                    </a:lnTo>
                    <a:cubicBezTo>
                      <a:pt x="90869" y="716063"/>
                      <a:pt x="144296" y="830864"/>
                      <a:pt x="251151" y="926610"/>
                    </a:cubicBezTo>
                    <a:cubicBezTo>
                      <a:pt x="358005" y="1022356"/>
                      <a:pt x="479584" y="1070229"/>
                      <a:pt x="615887" y="1070229"/>
                    </a:cubicBezTo>
                    <a:lnTo>
                      <a:pt x="625983" y="1070229"/>
                    </a:lnTo>
                    <a:cubicBezTo>
                      <a:pt x="731997" y="1070229"/>
                      <a:pt x="827493" y="1039939"/>
                      <a:pt x="912471" y="979360"/>
                    </a:cubicBezTo>
                    <a:cubicBezTo>
                      <a:pt x="997450" y="918781"/>
                      <a:pt x="1065181" y="838009"/>
                      <a:pt x="1115663" y="737044"/>
                    </a:cubicBezTo>
                    <a:lnTo>
                      <a:pt x="1151001" y="752189"/>
                    </a:lnTo>
                    <a:cubicBezTo>
                      <a:pt x="1100519" y="876713"/>
                      <a:pt x="1024795" y="972629"/>
                      <a:pt x="923830" y="1039939"/>
                    </a:cubicBezTo>
                    <a:cubicBezTo>
                      <a:pt x="822865" y="1107249"/>
                      <a:pt x="703390" y="1140904"/>
                      <a:pt x="565404" y="1140904"/>
                    </a:cubicBezTo>
                    <a:cubicBezTo>
                      <a:pt x="413957" y="1140904"/>
                      <a:pt x="281861" y="1089580"/>
                      <a:pt x="169117" y="986933"/>
                    </a:cubicBezTo>
                    <a:cubicBezTo>
                      <a:pt x="56372" y="884285"/>
                      <a:pt x="0" y="758920"/>
                      <a:pt x="0" y="610838"/>
                    </a:cubicBezTo>
                    <a:cubicBezTo>
                      <a:pt x="0" y="442563"/>
                      <a:pt x="65627" y="298688"/>
                      <a:pt x="196882" y="179213"/>
                    </a:cubicBezTo>
                    <a:cubicBezTo>
                      <a:pt x="328136" y="59738"/>
                      <a:pt x="477901" y="0"/>
                      <a:pt x="646176" y="0"/>
                    </a:cubicBezTo>
                    <a:close/>
                    <a:moveTo>
                      <a:pt x="575501" y="80772"/>
                    </a:moveTo>
                    <a:cubicBezTo>
                      <a:pt x="498094" y="80772"/>
                      <a:pt x="423212" y="98861"/>
                      <a:pt x="350854" y="135041"/>
                    </a:cubicBezTo>
                    <a:cubicBezTo>
                      <a:pt x="278496" y="171220"/>
                      <a:pt x="222123" y="220440"/>
                      <a:pt x="181737" y="282702"/>
                    </a:cubicBezTo>
                    <a:lnTo>
                      <a:pt x="979361" y="282702"/>
                    </a:lnTo>
                    <a:cubicBezTo>
                      <a:pt x="933926" y="218757"/>
                      <a:pt x="875451" y="169116"/>
                      <a:pt x="803934" y="133779"/>
                    </a:cubicBezTo>
                    <a:cubicBezTo>
                      <a:pt x="732417" y="98441"/>
                      <a:pt x="656273" y="80772"/>
                      <a:pt x="575501" y="8077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vi-VN"/>
                </a:defPPr>
                <a:lvl1pPr>
                  <a:defRPr sz="19900"/>
                </a:lvl1pPr>
              </a:lstStyle>
              <a:p>
                <a:endParaRPr lang="vi-V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054443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4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C30954C9-3B4B-4E3B-9787-54D831D21167}"/>
              </a:ext>
            </a:extLst>
          </p:cNvPr>
          <p:cNvSpPr/>
          <p:nvPr/>
        </p:nvSpPr>
        <p:spPr>
          <a:xfrm>
            <a:off x="-737311" y="2337258"/>
            <a:ext cx="10850120" cy="4817118"/>
          </a:xfrm>
          <a:custGeom>
            <a:avLst/>
            <a:gdLst>
              <a:gd name="connsiteX0" fmla="*/ 7915870 w 7915870"/>
              <a:gd name="connsiteY0" fmla="*/ 0 h 4120578"/>
              <a:gd name="connsiteX1" fmla="*/ 7915870 w 7915870"/>
              <a:gd name="connsiteY1" fmla="*/ 4120578 h 4120578"/>
              <a:gd name="connsiteX2" fmla="*/ 0 w 7915870"/>
              <a:gd name="connsiteY2" fmla="*/ 4120578 h 4120578"/>
              <a:gd name="connsiteX3" fmla="*/ 71795 w 7915870"/>
              <a:gd name="connsiteY3" fmla="*/ 4084767 h 4120578"/>
              <a:gd name="connsiteX4" fmla="*/ 2277395 w 7915870"/>
              <a:gd name="connsiteY4" fmla="*/ 3210661 h 4120578"/>
              <a:gd name="connsiteX5" fmla="*/ 3767528 w 7915870"/>
              <a:gd name="connsiteY5" fmla="*/ 3018750 h 4120578"/>
              <a:gd name="connsiteX6" fmla="*/ 4219084 w 7915870"/>
              <a:gd name="connsiteY6" fmla="*/ 2386572 h 4120578"/>
              <a:gd name="connsiteX7" fmla="*/ 5031884 w 7915870"/>
              <a:gd name="connsiteY7" fmla="*/ 1935016 h 4120578"/>
              <a:gd name="connsiteX8" fmla="*/ 6002728 w 7915870"/>
              <a:gd name="connsiteY8" fmla="*/ 1664083 h 4120578"/>
              <a:gd name="connsiteX9" fmla="*/ 6555884 w 7915870"/>
              <a:gd name="connsiteY9" fmla="*/ 377150 h 4120578"/>
              <a:gd name="connsiteX10" fmla="*/ 7729223 w 7915870"/>
              <a:gd name="connsiteY10" fmla="*/ 30722 h 4120578"/>
              <a:gd name="connsiteX11" fmla="*/ 7915870 w 7915870"/>
              <a:gd name="connsiteY11" fmla="*/ 0 h 4120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915870" h="4120578">
                <a:moveTo>
                  <a:pt x="7915870" y="0"/>
                </a:moveTo>
                <a:lnTo>
                  <a:pt x="7915870" y="4120578"/>
                </a:lnTo>
                <a:lnTo>
                  <a:pt x="0" y="4120578"/>
                </a:lnTo>
                <a:lnTo>
                  <a:pt x="71795" y="4084767"/>
                </a:lnTo>
                <a:cubicBezTo>
                  <a:pt x="720204" y="3768549"/>
                  <a:pt x="1701191" y="3385168"/>
                  <a:pt x="2277395" y="3210661"/>
                </a:cubicBezTo>
                <a:cubicBezTo>
                  <a:pt x="2935914" y="3011224"/>
                  <a:pt x="3443913" y="3156098"/>
                  <a:pt x="3767528" y="3018750"/>
                </a:cubicBezTo>
                <a:cubicBezTo>
                  <a:pt x="4091143" y="2881402"/>
                  <a:pt x="4008358" y="2567194"/>
                  <a:pt x="4219084" y="2386572"/>
                </a:cubicBezTo>
                <a:cubicBezTo>
                  <a:pt x="4429810" y="2205950"/>
                  <a:pt x="4734610" y="2055431"/>
                  <a:pt x="5031884" y="1935016"/>
                </a:cubicBezTo>
                <a:cubicBezTo>
                  <a:pt x="5329158" y="1814601"/>
                  <a:pt x="5748728" y="1923727"/>
                  <a:pt x="6002728" y="1664083"/>
                </a:cubicBezTo>
                <a:cubicBezTo>
                  <a:pt x="6256728" y="1404439"/>
                  <a:pt x="6077988" y="676305"/>
                  <a:pt x="6555884" y="377150"/>
                </a:cubicBezTo>
                <a:cubicBezTo>
                  <a:pt x="6794832" y="227572"/>
                  <a:pt x="7264732" y="113743"/>
                  <a:pt x="7729223" y="30722"/>
                </a:cubicBezTo>
                <a:lnTo>
                  <a:pt x="7915870" y="0"/>
                </a:lnTo>
                <a:close/>
              </a:path>
            </a:pathLst>
          </a:custGeom>
          <a:gradFill>
            <a:gsLst>
              <a:gs pos="48100">
                <a:srgbClr val="9E1479"/>
              </a:gs>
              <a:gs pos="0">
                <a:srgbClr val="3E0D8D"/>
              </a:gs>
              <a:gs pos="100000">
                <a:srgbClr val="FFE687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123C59CD-C87A-4B4D-A4CC-5F53D90DB060}"/>
              </a:ext>
            </a:extLst>
          </p:cNvPr>
          <p:cNvSpPr/>
          <p:nvPr/>
        </p:nvSpPr>
        <p:spPr>
          <a:xfrm>
            <a:off x="-1412111" y="-577305"/>
            <a:ext cx="11063848" cy="5088917"/>
          </a:xfrm>
          <a:custGeom>
            <a:avLst/>
            <a:gdLst>
              <a:gd name="connsiteX0" fmla="*/ 0 w 6681273"/>
              <a:gd name="connsiteY0" fmla="*/ 0 h 4522404"/>
              <a:gd name="connsiteX1" fmla="*/ 6681273 w 6681273"/>
              <a:gd name="connsiteY1" fmla="*/ 0 h 4522404"/>
              <a:gd name="connsiteX2" fmla="*/ 6592925 w 6681273"/>
              <a:gd name="connsiteY2" fmla="*/ 166827 h 4522404"/>
              <a:gd name="connsiteX3" fmla="*/ 5792997 w 6681273"/>
              <a:gd name="connsiteY3" fmla="*/ 1290168 h 4522404"/>
              <a:gd name="connsiteX4" fmla="*/ 4190040 w 6681273"/>
              <a:gd name="connsiteY4" fmla="*/ 1567960 h 4522404"/>
              <a:gd name="connsiteX5" fmla="*/ 3121402 w 6681273"/>
              <a:gd name="connsiteY5" fmla="*/ 2528659 h 4522404"/>
              <a:gd name="connsiteX6" fmla="*/ 1819000 w 6681273"/>
              <a:gd name="connsiteY6" fmla="*/ 3072669 h 4522404"/>
              <a:gd name="connsiteX7" fmla="*/ 1201194 w 6681273"/>
              <a:gd name="connsiteY7" fmla="*/ 4172264 h 4522404"/>
              <a:gd name="connsiteX8" fmla="*/ 56812 w 6681273"/>
              <a:gd name="connsiteY8" fmla="*/ 4512269 h 4522404"/>
              <a:gd name="connsiteX9" fmla="*/ 0 w 6681273"/>
              <a:gd name="connsiteY9" fmla="*/ 4522404 h 4522404"/>
              <a:gd name="connsiteX10" fmla="*/ 0 w 6681273"/>
              <a:gd name="connsiteY10" fmla="*/ 0 h 4522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81273" h="4522404">
                <a:moveTo>
                  <a:pt x="0" y="0"/>
                </a:moveTo>
                <a:lnTo>
                  <a:pt x="6681273" y="0"/>
                </a:lnTo>
                <a:lnTo>
                  <a:pt x="6592925" y="166827"/>
                </a:lnTo>
                <a:cubicBezTo>
                  <a:pt x="6326882" y="635708"/>
                  <a:pt x="5959798" y="1078327"/>
                  <a:pt x="5792997" y="1290168"/>
                </a:cubicBezTo>
                <a:cubicBezTo>
                  <a:pt x="5411738" y="1774376"/>
                  <a:pt x="4635305" y="1361545"/>
                  <a:pt x="4190040" y="1567960"/>
                </a:cubicBezTo>
                <a:cubicBezTo>
                  <a:pt x="3744775" y="1774375"/>
                  <a:pt x="3516575" y="2277874"/>
                  <a:pt x="3121402" y="2528659"/>
                </a:cubicBezTo>
                <a:cubicBezTo>
                  <a:pt x="2726229" y="2779444"/>
                  <a:pt x="2139034" y="2798735"/>
                  <a:pt x="1819000" y="3072669"/>
                </a:cubicBezTo>
                <a:cubicBezTo>
                  <a:pt x="1498965" y="3346603"/>
                  <a:pt x="1732730" y="3983211"/>
                  <a:pt x="1201194" y="4172264"/>
                </a:cubicBezTo>
                <a:cubicBezTo>
                  <a:pt x="968647" y="4254975"/>
                  <a:pt x="519837" y="4418550"/>
                  <a:pt x="56812" y="4512269"/>
                </a:cubicBezTo>
                <a:lnTo>
                  <a:pt x="0" y="452240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34000">
                <a:srgbClr val="9E1479"/>
              </a:gs>
              <a:gs pos="0">
                <a:srgbClr val="3E0D8D"/>
              </a:gs>
              <a:gs pos="80000">
                <a:srgbClr val="FFE687"/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413DB03-B487-42FC-9C6C-4DF32332C5E8}"/>
              </a:ext>
            </a:extLst>
          </p:cNvPr>
          <p:cNvGrpSpPr/>
          <p:nvPr/>
        </p:nvGrpSpPr>
        <p:grpSpPr>
          <a:xfrm>
            <a:off x="1289612" y="144667"/>
            <a:ext cx="6564776" cy="6568667"/>
            <a:chOff x="1283823" y="155571"/>
            <a:chExt cx="6564776" cy="6568667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775ECA5-C2DD-47F8-9075-B472B8FF7028}"/>
                </a:ext>
              </a:extLst>
            </p:cNvPr>
            <p:cNvGrpSpPr/>
            <p:nvPr/>
          </p:nvGrpSpPr>
          <p:grpSpPr>
            <a:xfrm>
              <a:off x="1283823" y="171037"/>
              <a:ext cx="6553200" cy="6553201"/>
              <a:chOff x="1283823" y="171037"/>
              <a:chExt cx="6553200" cy="6553201"/>
            </a:xfrm>
          </p:grpSpPr>
          <p:sp>
            <p:nvSpPr>
              <p:cNvPr id="95" name="Google Shape;113;p16">
                <a:extLst>
                  <a:ext uri="{FF2B5EF4-FFF2-40B4-BE49-F238E27FC236}">
                    <a16:creationId xmlns:a16="http://schemas.microsoft.com/office/drawing/2014/main" id="{EEB7A88F-31F9-47FB-A1FF-6EB188D28D15}"/>
                  </a:ext>
                </a:extLst>
              </p:cNvPr>
              <p:cNvSpPr/>
              <p:nvPr/>
            </p:nvSpPr>
            <p:spPr>
              <a:xfrm>
                <a:off x="1804160" y="691375"/>
                <a:ext cx="5512526" cy="5512526"/>
              </a:xfrm>
              <a:prstGeom prst="ellipse">
                <a:avLst/>
              </a:prstGeom>
              <a:noFill/>
              <a:ln w="12700" cap="flat" cmpd="sng">
                <a:noFill/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B0F5593A-6E94-4B70-B94A-1F5350F6FF89}"/>
                  </a:ext>
                </a:extLst>
              </p:cNvPr>
              <p:cNvGrpSpPr/>
              <p:nvPr/>
            </p:nvGrpSpPr>
            <p:grpSpPr>
              <a:xfrm>
                <a:off x="1283823" y="171037"/>
                <a:ext cx="6553200" cy="6553201"/>
                <a:chOff x="1283823" y="171037"/>
                <a:chExt cx="6553200" cy="6553201"/>
              </a:xfrm>
            </p:grpSpPr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C3AC120B-735C-4727-B870-ACE134DA4BE0}"/>
                    </a:ext>
                  </a:extLst>
                </p:cNvPr>
                <p:cNvGrpSpPr/>
                <p:nvPr/>
              </p:nvGrpSpPr>
              <p:grpSpPr>
                <a:xfrm>
                  <a:off x="4051662" y="171037"/>
                  <a:ext cx="1040675" cy="1040675"/>
                  <a:chOff x="5207182" y="152399"/>
                  <a:chExt cx="1040675" cy="1040675"/>
                </a:xfrm>
              </p:grpSpPr>
              <p:sp>
                <p:nvSpPr>
                  <p:cNvPr id="108" name="Google Shape;116;p16">
                    <a:extLst>
                      <a:ext uri="{FF2B5EF4-FFF2-40B4-BE49-F238E27FC236}">
                        <a16:creationId xmlns:a16="http://schemas.microsoft.com/office/drawing/2014/main" id="{18BADE4A-4299-40ED-B5EF-B49E8906860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207182" y="152399"/>
                    <a:ext cx="1040675" cy="1040675"/>
                  </a:xfrm>
                  <a:prstGeom prst="ellipse">
                    <a:avLst/>
                  </a:prstGeom>
                  <a:solidFill>
                    <a:srgbClr val="3E0D8D"/>
                  </a:solidFill>
                  <a:ln w="12700" cap="flat" cmpd="sng">
                    <a:noFill/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 dirty="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549976FC-AA73-4751-B88B-962E050E8A5C}"/>
                      </a:ext>
                    </a:extLst>
                  </p:cNvPr>
                  <p:cNvSpPr txBox="1"/>
                  <p:nvPr/>
                </p:nvSpPr>
                <p:spPr>
                  <a:xfrm>
                    <a:off x="5270319" y="173797"/>
                    <a:ext cx="914400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>
                        <a:solidFill>
                          <a:srgbClr val="FFE687"/>
                        </a:solidFill>
                        <a:latin typeface="Arial Rounded MT Bold" panose="020F0704030504030204" pitchFamily="34" charset="0"/>
                      </a:rPr>
                      <a:t>?</a:t>
                    </a:r>
                  </a:p>
                </p:txBody>
              </p:sp>
            </p:grp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2782E6EA-2AA8-4ACC-AC45-839378CEC3F3}"/>
                    </a:ext>
                  </a:extLst>
                </p:cNvPr>
                <p:cNvGrpSpPr/>
                <p:nvPr/>
              </p:nvGrpSpPr>
              <p:grpSpPr>
                <a:xfrm flipV="1">
                  <a:off x="4051662" y="5683563"/>
                  <a:ext cx="1040675" cy="1040675"/>
                  <a:chOff x="5207182" y="152399"/>
                  <a:chExt cx="1040675" cy="1040675"/>
                </a:xfrm>
              </p:grpSpPr>
              <p:sp>
                <p:nvSpPr>
                  <p:cNvPr id="105" name="Google Shape;116;p16">
                    <a:extLst>
                      <a:ext uri="{FF2B5EF4-FFF2-40B4-BE49-F238E27FC236}">
                        <a16:creationId xmlns:a16="http://schemas.microsoft.com/office/drawing/2014/main" id="{44F02BBC-1300-4DAE-B19A-5C12D09EECF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207182" y="152399"/>
                    <a:ext cx="1040675" cy="1040675"/>
                  </a:xfrm>
                  <a:prstGeom prst="ellipse">
                    <a:avLst/>
                  </a:prstGeom>
                  <a:solidFill>
                    <a:srgbClr val="3E0D8D"/>
                  </a:solidFill>
                  <a:ln w="12700" cap="flat" cmpd="sng">
                    <a:noFill/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 dirty="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ED9F7BB3-C2D2-47A6-8F73-EA333C80752C}"/>
                      </a:ext>
                    </a:extLst>
                  </p:cNvPr>
                  <p:cNvSpPr txBox="1"/>
                  <p:nvPr/>
                </p:nvSpPr>
                <p:spPr>
                  <a:xfrm>
                    <a:off x="5270319" y="173797"/>
                    <a:ext cx="914400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>
                        <a:solidFill>
                          <a:srgbClr val="FFE687"/>
                        </a:solidFill>
                        <a:latin typeface="Arial Rounded MT Bold" panose="020F0704030504030204" pitchFamily="34" charset="0"/>
                      </a:rPr>
                      <a:t>?</a:t>
                    </a:r>
                  </a:p>
                </p:txBody>
              </p:sp>
            </p:grpSp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90D3E8B3-29EB-44EF-B9FA-1B87DD420B02}"/>
                    </a:ext>
                  </a:extLst>
                </p:cNvPr>
                <p:cNvGrpSpPr/>
                <p:nvPr/>
              </p:nvGrpSpPr>
              <p:grpSpPr>
                <a:xfrm rot="16200000">
                  <a:off x="1283823" y="2927300"/>
                  <a:ext cx="1040675" cy="1040675"/>
                  <a:chOff x="5207182" y="152399"/>
                  <a:chExt cx="1040675" cy="1040675"/>
                </a:xfrm>
              </p:grpSpPr>
              <p:sp>
                <p:nvSpPr>
                  <p:cNvPr id="103" name="Google Shape;116;p16">
                    <a:extLst>
                      <a:ext uri="{FF2B5EF4-FFF2-40B4-BE49-F238E27FC236}">
                        <a16:creationId xmlns:a16="http://schemas.microsoft.com/office/drawing/2014/main" id="{1AB55BE6-FD0B-4C17-A6DB-C19E7277BDDA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207182" y="152399"/>
                    <a:ext cx="1040675" cy="1040675"/>
                  </a:xfrm>
                  <a:prstGeom prst="ellipse">
                    <a:avLst/>
                  </a:prstGeom>
                  <a:solidFill>
                    <a:srgbClr val="3E0D8D"/>
                  </a:solidFill>
                  <a:ln w="12700" cap="flat" cmpd="sng">
                    <a:noFill/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 dirty="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758AF186-DD33-456F-85DC-818AE25CFD5A}"/>
                      </a:ext>
                    </a:extLst>
                  </p:cNvPr>
                  <p:cNvSpPr txBox="1"/>
                  <p:nvPr/>
                </p:nvSpPr>
                <p:spPr>
                  <a:xfrm>
                    <a:off x="5270319" y="173797"/>
                    <a:ext cx="914400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>
                        <a:solidFill>
                          <a:srgbClr val="FFE687"/>
                        </a:solidFill>
                        <a:latin typeface="Arial Rounded MT Bold" panose="020F0704030504030204" pitchFamily="34" charset="0"/>
                      </a:rPr>
                      <a:t>?</a:t>
                    </a:r>
                  </a:p>
                </p:txBody>
              </p:sp>
            </p:grpSp>
            <p:grpSp>
              <p:nvGrpSpPr>
                <p:cNvPr id="100" name="Group 99">
                  <a:extLst>
                    <a:ext uri="{FF2B5EF4-FFF2-40B4-BE49-F238E27FC236}">
                      <a16:creationId xmlns:a16="http://schemas.microsoft.com/office/drawing/2014/main" id="{ECDA40F7-3080-4217-9C08-248FD7C32B98}"/>
                    </a:ext>
                  </a:extLst>
                </p:cNvPr>
                <p:cNvGrpSpPr/>
                <p:nvPr/>
              </p:nvGrpSpPr>
              <p:grpSpPr>
                <a:xfrm rot="16200000" flipV="1">
                  <a:off x="6796348" y="2908662"/>
                  <a:ext cx="1040675" cy="1040675"/>
                  <a:chOff x="5207182" y="152399"/>
                  <a:chExt cx="1040675" cy="1040675"/>
                </a:xfrm>
              </p:grpSpPr>
              <p:sp>
                <p:nvSpPr>
                  <p:cNvPr id="101" name="Google Shape;116;p16">
                    <a:extLst>
                      <a:ext uri="{FF2B5EF4-FFF2-40B4-BE49-F238E27FC236}">
                        <a16:creationId xmlns:a16="http://schemas.microsoft.com/office/drawing/2014/main" id="{B6F646BC-1D74-4035-B76C-9D0BBEA2AE7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207182" y="152399"/>
                    <a:ext cx="1040675" cy="1040675"/>
                  </a:xfrm>
                  <a:prstGeom prst="ellipse">
                    <a:avLst/>
                  </a:prstGeom>
                  <a:solidFill>
                    <a:srgbClr val="3E0D8D"/>
                  </a:solidFill>
                  <a:ln w="12700" cap="flat" cmpd="sng">
                    <a:noFill/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 dirty="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C857C53E-2B63-427B-BB9E-425D54A56F71}"/>
                      </a:ext>
                    </a:extLst>
                  </p:cNvPr>
                  <p:cNvSpPr txBox="1"/>
                  <p:nvPr/>
                </p:nvSpPr>
                <p:spPr>
                  <a:xfrm>
                    <a:off x="5270319" y="173797"/>
                    <a:ext cx="914400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>
                        <a:solidFill>
                          <a:srgbClr val="FFE687"/>
                        </a:solidFill>
                        <a:latin typeface="Arial Rounded MT Bold" panose="020F0704030504030204" pitchFamily="34" charset="0"/>
                      </a:rPr>
                      <a:t>?</a:t>
                    </a:r>
                  </a:p>
                </p:txBody>
              </p:sp>
            </p:grpSp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EF17479-7D15-4968-A19A-F70FFAD11622}"/>
                </a:ext>
              </a:extLst>
            </p:cNvPr>
            <p:cNvGrpSpPr/>
            <p:nvPr/>
          </p:nvGrpSpPr>
          <p:grpSpPr>
            <a:xfrm rot="2700000">
              <a:off x="1295399" y="155570"/>
              <a:ext cx="6553200" cy="6553201"/>
              <a:chOff x="1283823" y="171037"/>
              <a:chExt cx="6553200" cy="6553201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46FED186-CE73-4C05-89A8-DC1463429B78}"/>
                  </a:ext>
                </a:extLst>
              </p:cNvPr>
              <p:cNvGrpSpPr/>
              <p:nvPr/>
            </p:nvGrpSpPr>
            <p:grpSpPr>
              <a:xfrm>
                <a:off x="4051662" y="171037"/>
                <a:ext cx="1040675" cy="1040675"/>
                <a:chOff x="5207182" y="152399"/>
                <a:chExt cx="1040675" cy="1040675"/>
              </a:xfrm>
            </p:grpSpPr>
            <p:sp>
              <p:nvSpPr>
                <p:cNvPr id="93" name="Google Shape;116;p16">
                  <a:extLst>
                    <a:ext uri="{FF2B5EF4-FFF2-40B4-BE49-F238E27FC236}">
                      <a16:creationId xmlns:a16="http://schemas.microsoft.com/office/drawing/2014/main" id="{9B16BACC-846E-48CC-AE22-7DB87162777A}"/>
                    </a:ext>
                  </a:extLst>
                </p:cNvPr>
                <p:cNvSpPr/>
                <p:nvPr/>
              </p:nvSpPr>
              <p:spPr>
                <a:xfrm rot="16200000">
                  <a:off x="5207182" y="152399"/>
                  <a:ext cx="1040675" cy="1040675"/>
                </a:xfrm>
                <a:prstGeom prst="ellipse">
                  <a:avLst/>
                </a:prstGeom>
                <a:solidFill>
                  <a:srgbClr val="3E0D8D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53A48673-706C-4F25-A576-10DAB12D74CC}"/>
                    </a:ext>
                  </a:extLst>
                </p:cNvPr>
                <p:cNvSpPr txBox="1"/>
                <p:nvPr/>
              </p:nvSpPr>
              <p:spPr>
                <a:xfrm>
                  <a:off x="5270319" y="173797"/>
                  <a:ext cx="914400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>
                      <a:solidFill>
                        <a:srgbClr val="FFE687"/>
                      </a:solidFill>
                      <a:latin typeface="Arial Rounded MT Bold" panose="020F0704030504030204" pitchFamily="34" charset="0"/>
                    </a:rPr>
                    <a:t>?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ED56E815-07AA-40D4-B691-F314E7E13BC4}"/>
                  </a:ext>
                </a:extLst>
              </p:cNvPr>
              <p:cNvGrpSpPr/>
              <p:nvPr/>
            </p:nvGrpSpPr>
            <p:grpSpPr>
              <a:xfrm flipV="1">
                <a:off x="4051662" y="5683563"/>
                <a:ext cx="1040675" cy="1040675"/>
                <a:chOff x="5207182" y="152399"/>
                <a:chExt cx="1040675" cy="1040675"/>
              </a:xfrm>
            </p:grpSpPr>
            <p:sp>
              <p:nvSpPr>
                <p:cNvPr id="91" name="Google Shape;116;p16">
                  <a:extLst>
                    <a:ext uri="{FF2B5EF4-FFF2-40B4-BE49-F238E27FC236}">
                      <a16:creationId xmlns:a16="http://schemas.microsoft.com/office/drawing/2014/main" id="{2B8E62E2-7281-41D5-AC4D-46E5CC1524A9}"/>
                    </a:ext>
                  </a:extLst>
                </p:cNvPr>
                <p:cNvSpPr/>
                <p:nvPr/>
              </p:nvSpPr>
              <p:spPr>
                <a:xfrm rot="16200000">
                  <a:off x="5207182" y="152399"/>
                  <a:ext cx="1040675" cy="1040675"/>
                </a:xfrm>
                <a:prstGeom prst="ellipse">
                  <a:avLst/>
                </a:prstGeom>
                <a:solidFill>
                  <a:srgbClr val="3E0D8D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12037F9-5E06-43EF-910E-520A05BE85DC}"/>
                    </a:ext>
                  </a:extLst>
                </p:cNvPr>
                <p:cNvSpPr txBox="1"/>
                <p:nvPr/>
              </p:nvSpPr>
              <p:spPr>
                <a:xfrm>
                  <a:off x="5270319" y="173797"/>
                  <a:ext cx="914400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>
                      <a:solidFill>
                        <a:srgbClr val="FFE687"/>
                      </a:solidFill>
                      <a:latin typeface="Arial Rounded MT Bold" panose="020F0704030504030204" pitchFamily="34" charset="0"/>
                    </a:rPr>
                    <a:t>?</a:t>
                  </a:r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9CDB310D-4D0B-4661-858B-B3462D6EDD9B}"/>
                  </a:ext>
                </a:extLst>
              </p:cNvPr>
              <p:cNvGrpSpPr/>
              <p:nvPr/>
            </p:nvGrpSpPr>
            <p:grpSpPr>
              <a:xfrm rot="16200000">
                <a:off x="1283823" y="2927300"/>
                <a:ext cx="1040675" cy="1040675"/>
                <a:chOff x="5207182" y="152399"/>
                <a:chExt cx="1040675" cy="1040675"/>
              </a:xfrm>
            </p:grpSpPr>
            <p:sp>
              <p:nvSpPr>
                <p:cNvPr id="68" name="Google Shape;116;p16">
                  <a:extLst>
                    <a:ext uri="{FF2B5EF4-FFF2-40B4-BE49-F238E27FC236}">
                      <a16:creationId xmlns:a16="http://schemas.microsoft.com/office/drawing/2014/main" id="{20E86650-601A-4F35-916A-7A04CA4CA073}"/>
                    </a:ext>
                  </a:extLst>
                </p:cNvPr>
                <p:cNvSpPr/>
                <p:nvPr/>
              </p:nvSpPr>
              <p:spPr>
                <a:xfrm rot="16200000">
                  <a:off x="5207182" y="152399"/>
                  <a:ext cx="1040675" cy="1040675"/>
                </a:xfrm>
                <a:prstGeom prst="ellipse">
                  <a:avLst/>
                </a:prstGeom>
                <a:solidFill>
                  <a:srgbClr val="3E0D8D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352AC39C-A223-40E7-ACF3-B4BCA98918E6}"/>
                    </a:ext>
                  </a:extLst>
                </p:cNvPr>
                <p:cNvSpPr txBox="1"/>
                <p:nvPr/>
              </p:nvSpPr>
              <p:spPr>
                <a:xfrm>
                  <a:off x="5270319" y="173797"/>
                  <a:ext cx="914400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>
                      <a:solidFill>
                        <a:srgbClr val="FFE687"/>
                      </a:solidFill>
                      <a:latin typeface="Arial Rounded MT Bold" panose="020F0704030504030204" pitchFamily="34" charset="0"/>
                    </a:rPr>
                    <a:t>?</a:t>
                  </a: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8B409AA4-14E8-4C25-A787-DAA8F2A76E85}"/>
                  </a:ext>
                </a:extLst>
              </p:cNvPr>
              <p:cNvGrpSpPr/>
              <p:nvPr/>
            </p:nvGrpSpPr>
            <p:grpSpPr>
              <a:xfrm rot="16200000" flipV="1">
                <a:off x="6796348" y="2908662"/>
                <a:ext cx="1040675" cy="1040675"/>
                <a:chOff x="5207182" y="152399"/>
                <a:chExt cx="1040675" cy="1040675"/>
              </a:xfrm>
            </p:grpSpPr>
            <p:sp>
              <p:nvSpPr>
                <p:cNvPr id="66" name="Google Shape;116;p16">
                  <a:extLst>
                    <a:ext uri="{FF2B5EF4-FFF2-40B4-BE49-F238E27FC236}">
                      <a16:creationId xmlns:a16="http://schemas.microsoft.com/office/drawing/2014/main" id="{CD6C0F41-BA29-4558-A7EC-8CC5B145EF28}"/>
                    </a:ext>
                  </a:extLst>
                </p:cNvPr>
                <p:cNvSpPr/>
                <p:nvPr/>
              </p:nvSpPr>
              <p:spPr>
                <a:xfrm rot="16200000">
                  <a:off x="5207182" y="152399"/>
                  <a:ext cx="1040675" cy="1040675"/>
                </a:xfrm>
                <a:prstGeom prst="ellipse">
                  <a:avLst/>
                </a:prstGeom>
                <a:solidFill>
                  <a:srgbClr val="3E0D8D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AA258E1F-4F46-426A-AF9C-47445D3A3ABE}"/>
                    </a:ext>
                  </a:extLst>
                </p:cNvPr>
                <p:cNvSpPr txBox="1"/>
                <p:nvPr/>
              </p:nvSpPr>
              <p:spPr>
                <a:xfrm>
                  <a:off x="5270319" y="173797"/>
                  <a:ext cx="914400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>
                      <a:solidFill>
                        <a:srgbClr val="FFE687"/>
                      </a:solidFill>
                      <a:latin typeface="Arial Rounded MT Bold" panose="020F0704030504030204" pitchFamily="34" charset="0"/>
                    </a:rPr>
                    <a:t>?</a:t>
                  </a:r>
                </a:p>
              </p:txBody>
            </p:sp>
          </p:grpSp>
        </p:grpSp>
      </p:grpSp>
      <p:sp>
        <p:nvSpPr>
          <p:cNvPr id="110" name="Google Shape;110;p16"/>
          <p:cNvSpPr/>
          <p:nvPr/>
        </p:nvSpPr>
        <p:spPr>
          <a:xfrm rot="-1896136">
            <a:off x="4936356" y="3330743"/>
            <a:ext cx="397246" cy="142444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9E1479"/>
              </a:gs>
              <a:gs pos="8000">
                <a:srgbClr val="9E1479"/>
              </a:gs>
              <a:gs pos="99000">
                <a:srgbClr val="3E0D8D"/>
              </a:gs>
              <a:gs pos="100000">
                <a:srgbClr val="3E0D8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4059967" y="2936156"/>
            <a:ext cx="397245" cy="70515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E687"/>
              </a:gs>
              <a:gs pos="8000">
                <a:srgbClr val="FFE687"/>
              </a:gs>
              <a:gs pos="99000">
                <a:srgbClr val="F9325E"/>
              </a:gs>
              <a:gs pos="100000">
                <a:srgbClr val="F9325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4592593" y="2383076"/>
            <a:ext cx="190313" cy="190313"/>
          </a:xfrm>
          <a:prstGeom prst="ellipse">
            <a:avLst/>
          </a:prstGeom>
          <a:gradFill>
            <a:gsLst>
              <a:gs pos="0">
                <a:srgbClr val="FFE687"/>
              </a:gs>
              <a:gs pos="8000">
                <a:srgbClr val="FFE687"/>
              </a:gs>
              <a:gs pos="99000">
                <a:srgbClr val="F9325E"/>
              </a:gs>
              <a:gs pos="100000">
                <a:srgbClr val="F9325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6"/>
          <p:cNvSpPr/>
          <p:nvPr/>
        </p:nvSpPr>
        <p:spPr>
          <a:xfrm>
            <a:off x="3734275" y="2383075"/>
            <a:ext cx="190313" cy="190313"/>
          </a:xfrm>
          <a:prstGeom prst="ellipse">
            <a:avLst/>
          </a:prstGeom>
          <a:gradFill>
            <a:gsLst>
              <a:gs pos="0">
                <a:srgbClr val="FFE687"/>
              </a:gs>
              <a:gs pos="36000">
                <a:srgbClr val="FFE687"/>
              </a:gs>
              <a:gs pos="100000">
                <a:srgbClr val="F9325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6"/>
          <p:cNvSpPr/>
          <p:nvPr/>
        </p:nvSpPr>
        <p:spPr>
          <a:xfrm>
            <a:off x="3820850" y="1757686"/>
            <a:ext cx="866899" cy="144854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E687"/>
              </a:gs>
              <a:gs pos="100000">
                <a:srgbClr val="F9325E"/>
              </a:gs>
            </a:gsLst>
            <a:lin ang="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4009455" y="2343292"/>
            <a:ext cx="119133" cy="26987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6"/>
          <p:cNvSpPr/>
          <p:nvPr/>
        </p:nvSpPr>
        <p:spPr>
          <a:xfrm>
            <a:off x="4092268" y="1623317"/>
            <a:ext cx="718882" cy="44375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E0D8D"/>
              </a:gs>
              <a:gs pos="50400">
                <a:srgbClr val="9E1479"/>
              </a:gs>
              <a:gs pos="100000">
                <a:srgbClr val="F9325E"/>
              </a:gs>
            </a:gsLst>
            <a:lin ang="6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6"/>
          <p:cNvSpPr/>
          <p:nvPr/>
        </p:nvSpPr>
        <p:spPr>
          <a:xfrm>
            <a:off x="4564350" y="1939323"/>
            <a:ext cx="246800" cy="44375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9E1479"/>
              </a:gs>
              <a:gs pos="100000">
                <a:srgbClr val="9E1479"/>
              </a:gs>
            </a:gsLst>
            <a:lin ang="6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6"/>
          <p:cNvSpPr/>
          <p:nvPr/>
        </p:nvSpPr>
        <p:spPr>
          <a:xfrm>
            <a:off x="4374786" y="2347024"/>
            <a:ext cx="119133" cy="26987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6"/>
          <p:cNvSpPr/>
          <p:nvPr/>
        </p:nvSpPr>
        <p:spPr>
          <a:xfrm>
            <a:off x="4269332" y="2939888"/>
            <a:ext cx="140993" cy="94229"/>
          </a:xfrm>
          <a:prstGeom prst="ellipse">
            <a:avLst/>
          </a:prstGeom>
          <a:gradFill>
            <a:gsLst>
              <a:gs pos="0">
                <a:srgbClr val="F9325E"/>
              </a:gs>
              <a:gs pos="8000">
                <a:srgbClr val="F9325E"/>
              </a:gs>
              <a:gs pos="99000">
                <a:srgbClr val="3E0D8D"/>
              </a:gs>
              <a:gs pos="100000">
                <a:srgbClr val="3E0D8D"/>
              </a:gs>
            </a:gsLst>
            <a:lin ang="15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6"/>
          <p:cNvSpPr/>
          <p:nvPr/>
        </p:nvSpPr>
        <p:spPr>
          <a:xfrm>
            <a:off x="3475138" y="3347782"/>
            <a:ext cx="1588388" cy="2023903"/>
          </a:xfrm>
          <a:prstGeom prst="roundRect">
            <a:avLst>
              <a:gd name="adj" fmla="val 31211"/>
            </a:avLst>
          </a:prstGeom>
          <a:gradFill>
            <a:gsLst>
              <a:gs pos="0">
                <a:srgbClr val="9E1479"/>
              </a:gs>
              <a:gs pos="8000">
                <a:srgbClr val="9E1479"/>
              </a:gs>
              <a:gs pos="99000">
                <a:srgbClr val="3E0D8D"/>
              </a:gs>
              <a:gs pos="100000">
                <a:srgbClr val="3E0D8D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6"/>
          <p:cNvSpPr/>
          <p:nvPr/>
        </p:nvSpPr>
        <p:spPr>
          <a:xfrm rot="1860302">
            <a:off x="3199793" y="3316317"/>
            <a:ext cx="397246" cy="142444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9E1479"/>
              </a:gs>
              <a:gs pos="8000">
                <a:srgbClr val="9E1479"/>
              </a:gs>
              <a:gs pos="99000">
                <a:srgbClr val="3E0D8D"/>
              </a:gs>
              <a:gs pos="100000">
                <a:srgbClr val="3E0D8D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6"/>
          <p:cNvSpPr/>
          <p:nvPr/>
        </p:nvSpPr>
        <p:spPr>
          <a:xfrm rot="-2804492">
            <a:off x="3081463" y="4234003"/>
            <a:ext cx="397246" cy="84199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9E1479"/>
              </a:gs>
              <a:gs pos="8000">
                <a:srgbClr val="9E1479"/>
              </a:gs>
              <a:gs pos="99000">
                <a:srgbClr val="3E0D8D"/>
              </a:gs>
              <a:gs pos="100000">
                <a:srgbClr val="3E0D8D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6"/>
          <p:cNvSpPr/>
          <p:nvPr/>
        </p:nvSpPr>
        <p:spPr>
          <a:xfrm>
            <a:off x="3490082" y="4730740"/>
            <a:ext cx="349266" cy="349266"/>
          </a:xfrm>
          <a:prstGeom prst="ellipse">
            <a:avLst/>
          </a:prstGeom>
          <a:gradFill>
            <a:gsLst>
              <a:gs pos="0">
                <a:srgbClr val="FFE687"/>
              </a:gs>
              <a:gs pos="100000">
                <a:srgbClr val="F9325E"/>
              </a:gs>
            </a:gsLst>
            <a:lin ang="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6"/>
          <p:cNvSpPr/>
          <p:nvPr/>
        </p:nvSpPr>
        <p:spPr>
          <a:xfrm rot="5400000">
            <a:off x="3862917" y="4594757"/>
            <a:ext cx="333508" cy="588512"/>
          </a:xfrm>
          <a:custGeom>
            <a:avLst/>
            <a:gdLst/>
            <a:ahLst/>
            <a:cxnLst/>
            <a:rect l="l" t="t" r="r" b="b"/>
            <a:pathLst>
              <a:path w="333508" h="588512" extrusionOk="0">
                <a:moveTo>
                  <a:pt x="0" y="294256"/>
                </a:moveTo>
                <a:cubicBezTo>
                  <a:pt x="0" y="131743"/>
                  <a:pt x="131743" y="0"/>
                  <a:pt x="294256" y="0"/>
                </a:cubicBezTo>
                <a:lnTo>
                  <a:pt x="333508" y="3957"/>
                </a:lnTo>
                <a:lnTo>
                  <a:pt x="333508" y="584555"/>
                </a:lnTo>
                <a:lnTo>
                  <a:pt x="294256" y="588512"/>
                </a:lnTo>
                <a:cubicBezTo>
                  <a:pt x="131743" y="588512"/>
                  <a:pt x="0" y="456769"/>
                  <a:pt x="0" y="294256"/>
                </a:cubicBezTo>
                <a:close/>
              </a:path>
            </a:pathLst>
          </a:custGeom>
          <a:gradFill>
            <a:gsLst>
              <a:gs pos="0">
                <a:srgbClr val="FFE687"/>
              </a:gs>
              <a:gs pos="100000">
                <a:srgbClr val="F9325E"/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6"/>
          <p:cNvSpPr/>
          <p:nvPr/>
        </p:nvSpPr>
        <p:spPr>
          <a:xfrm>
            <a:off x="4595666" y="3951900"/>
            <a:ext cx="2208126" cy="1036630"/>
          </a:xfrm>
          <a:prstGeom prst="parallelogram">
            <a:avLst>
              <a:gd name="adj" fmla="val 62979"/>
            </a:avLst>
          </a:prstGeom>
          <a:gradFill>
            <a:gsLst>
              <a:gs pos="0">
                <a:srgbClr val="9E1479"/>
              </a:gs>
              <a:gs pos="100000">
                <a:srgbClr val="F9325E"/>
              </a:gs>
            </a:gsLst>
            <a:lin ang="13800001" scaled="0"/>
          </a:gradFill>
          <a:ln w="127000" cap="rnd" cmpd="sng">
            <a:gradFill>
              <a:gsLst>
                <a:gs pos="0">
                  <a:srgbClr val="3E0D8D"/>
                </a:gs>
                <a:gs pos="100000">
                  <a:srgbClr val="9E1479"/>
                </a:gs>
              </a:gsLst>
              <a:lin ang="5400000" scaled="1"/>
            </a:gra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387643" y="636639"/>
            <a:ext cx="581025" cy="2457450"/>
          </a:xfrm>
          <a:prstGeom prst="rect">
            <a:avLst/>
          </a:prstGeom>
          <a:gradFill>
            <a:gsLst>
              <a:gs pos="0">
                <a:srgbClr val="3E0D8D"/>
              </a:gs>
              <a:gs pos="100000">
                <a:srgbClr val="9E1479"/>
              </a:gs>
            </a:gsLst>
            <a:lin ang="6000000" scaled="0"/>
          </a:gradFill>
          <a:ln>
            <a:noFill/>
          </a:ln>
        </p:spPr>
      </p:pic>
      <p:sp>
        <p:nvSpPr>
          <p:cNvPr id="138" name="Google Shape;138;p16"/>
          <p:cNvSpPr/>
          <p:nvPr/>
        </p:nvSpPr>
        <p:spPr>
          <a:xfrm>
            <a:off x="3475138" y="1529188"/>
            <a:ext cx="1089212" cy="67235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E0D8D"/>
              </a:gs>
              <a:gs pos="50400">
                <a:srgbClr val="9E1479"/>
              </a:gs>
              <a:gs pos="100000">
                <a:srgbClr val="F9325E"/>
              </a:gs>
            </a:gsLst>
            <a:lin ang="6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3310037" y="5055766"/>
            <a:ext cx="2933701" cy="1695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9E1479"/>
              </a:gs>
              <a:gs pos="100000">
                <a:srgbClr val="F9325E"/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6"/>
          <p:cNvSpPr/>
          <p:nvPr/>
        </p:nvSpPr>
        <p:spPr>
          <a:xfrm>
            <a:off x="4403784" y="2520503"/>
            <a:ext cx="61136" cy="59217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140;p16">
            <a:extLst>
              <a:ext uri="{FF2B5EF4-FFF2-40B4-BE49-F238E27FC236}">
                <a16:creationId xmlns:a16="http://schemas.microsoft.com/office/drawing/2014/main" id="{5130FCFA-F452-42EC-96FA-B1FF562C6432}"/>
              </a:ext>
            </a:extLst>
          </p:cNvPr>
          <p:cNvSpPr/>
          <p:nvPr/>
        </p:nvSpPr>
        <p:spPr>
          <a:xfrm>
            <a:off x="4036682" y="2514564"/>
            <a:ext cx="61136" cy="59217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6BB7A20-D687-40AF-A0B9-3F774CB66598}"/>
              </a:ext>
            </a:extLst>
          </p:cNvPr>
          <p:cNvSpPr/>
          <p:nvPr/>
        </p:nvSpPr>
        <p:spPr>
          <a:xfrm>
            <a:off x="-2068626" y="2769308"/>
            <a:ext cx="11986427" cy="4817118"/>
          </a:xfrm>
          <a:custGeom>
            <a:avLst/>
            <a:gdLst>
              <a:gd name="connsiteX0" fmla="*/ 7915870 w 7915870"/>
              <a:gd name="connsiteY0" fmla="*/ 0 h 4120578"/>
              <a:gd name="connsiteX1" fmla="*/ 7915870 w 7915870"/>
              <a:gd name="connsiteY1" fmla="*/ 4120578 h 4120578"/>
              <a:gd name="connsiteX2" fmla="*/ 0 w 7915870"/>
              <a:gd name="connsiteY2" fmla="*/ 4120578 h 4120578"/>
              <a:gd name="connsiteX3" fmla="*/ 71795 w 7915870"/>
              <a:gd name="connsiteY3" fmla="*/ 4084767 h 4120578"/>
              <a:gd name="connsiteX4" fmla="*/ 2277395 w 7915870"/>
              <a:gd name="connsiteY4" fmla="*/ 3210661 h 4120578"/>
              <a:gd name="connsiteX5" fmla="*/ 3767528 w 7915870"/>
              <a:gd name="connsiteY5" fmla="*/ 3018750 h 4120578"/>
              <a:gd name="connsiteX6" fmla="*/ 4219084 w 7915870"/>
              <a:gd name="connsiteY6" fmla="*/ 2386572 h 4120578"/>
              <a:gd name="connsiteX7" fmla="*/ 5031884 w 7915870"/>
              <a:gd name="connsiteY7" fmla="*/ 1935016 h 4120578"/>
              <a:gd name="connsiteX8" fmla="*/ 6002728 w 7915870"/>
              <a:gd name="connsiteY8" fmla="*/ 1664083 h 4120578"/>
              <a:gd name="connsiteX9" fmla="*/ 6555884 w 7915870"/>
              <a:gd name="connsiteY9" fmla="*/ 377150 h 4120578"/>
              <a:gd name="connsiteX10" fmla="*/ 7729223 w 7915870"/>
              <a:gd name="connsiteY10" fmla="*/ 30722 h 4120578"/>
              <a:gd name="connsiteX11" fmla="*/ 7915870 w 7915870"/>
              <a:gd name="connsiteY11" fmla="*/ 0 h 4120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915870" h="4120578">
                <a:moveTo>
                  <a:pt x="7915870" y="0"/>
                </a:moveTo>
                <a:lnTo>
                  <a:pt x="7915870" y="4120578"/>
                </a:lnTo>
                <a:lnTo>
                  <a:pt x="0" y="4120578"/>
                </a:lnTo>
                <a:lnTo>
                  <a:pt x="71795" y="4084767"/>
                </a:lnTo>
                <a:cubicBezTo>
                  <a:pt x="720204" y="3768549"/>
                  <a:pt x="1701191" y="3385168"/>
                  <a:pt x="2277395" y="3210661"/>
                </a:cubicBezTo>
                <a:cubicBezTo>
                  <a:pt x="2935914" y="3011224"/>
                  <a:pt x="3443913" y="3156098"/>
                  <a:pt x="3767528" y="3018750"/>
                </a:cubicBezTo>
                <a:cubicBezTo>
                  <a:pt x="4091143" y="2881402"/>
                  <a:pt x="4008358" y="2567194"/>
                  <a:pt x="4219084" y="2386572"/>
                </a:cubicBezTo>
                <a:cubicBezTo>
                  <a:pt x="4429810" y="2205950"/>
                  <a:pt x="4734610" y="2055431"/>
                  <a:pt x="5031884" y="1935016"/>
                </a:cubicBezTo>
                <a:cubicBezTo>
                  <a:pt x="5329158" y="1814601"/>
                  <a:pt x="5748728" y="1923727"/>
                  <a:pt x="6002728" y="1664083"/>
                </a:cubicBezTo>
                <a:cubicBezTo>
                  <a:pt x="6256728" y="1404439"/>
                  <a:pt x="6077988" y="676305"/>
                  <a:pt x="6555884" y="377150"/>
                </a:cubicBezTo>
                <a:cubicBezTo>
                  <a:pt x="6794832" y="227572"/>
                  <a:pt x="7264732" y="113743"/>
                  <a:pt x="7729223" y="30722"/>
                </a:cubicBezTo>
                <a:lnTo>
                  <a:pt x="7915870" y="0"/>
                </a:lnTo>
                <a:close/>
              </a:path>
            </a:pathLst>
          </a:custGeom>
          <a:gradFill>
            <a:gsLst>
              <a:gs pos="48100">
                <a:srgbClr val="9E1479"/>
              </a:gs>
              <a:gs pos="0">
                <a:srgbClr val="3E0D8D"/>
              </a:gs>
              <a:gs pos="100000">
                <a:srgbClr val="FFE687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Nhóm 1">
            <a:extLst>
              <a:ext uri="{FF2B5EF4-FFF2-40B4-BE49-F238E27FC236}">
                <a16:creationId xmlns:a16="http://schemas.microsoft.com/office/drawing/2014/main" id="{9F6CD8BD-26AF-4811-A6F7-CF16E8A908F9}"/>
              </a:ext>
            </a:extLst>
          </p:cNvPr>
          <p:cNvGrpSpPr/>
          <p:nvPr/>
        </p:nvGrpSpPr>
        <p:grpSpPr>
          <a:xfrm>
            <a:off x="7926404" y="6054517"/>
            <a:ext cx="1118585" cy="745725"/>
            <a:chOff x="8025415" y="6112275"/>
            <a:chExt cx="1118585" cy="745725"/>
          </a:xfrm>
        </p:grpSpPr>
        <p:sp>
          <p:nvSpPr>
            <p:cNvPr id="57" name="Freeform: Shape 37">
              <a:extLst>
                <a:ext uri="{FF2B5EF4-FFF2-40B4-BE49-F238E27FC236}">
                  <a16:creationId xmlns:a16="http://schemas.microsoft.com/office/drawing/2014/main" id="{A8B4FA57-0F74-4854-8473-A8D71652ACB0}"/>
                </a:ext>
              </a:extLst>
            </p:cNvPr>
            <p:cNvSpPr/>
            <p:nvPr/>
          </p:nvSpPr>
          <p:spPr>
            <a:xfrm>
              <a:off x="8477076" y="6112275"/>
              <a:ext cx="666924" cy="289690"/>
            </a:xfrm>
            <a:custGeom>
              <a:avLst/>
              <a:gdLst>
                <a:gd name="connsiteX0" fmla="*/ 6722172 w 6722172"/>
                <a:gd name="connsiteY0" fmla="*/ 0 h 2553012"/>
                <a:gd name="connsiteX1" fmla="*/ 5485111 w 6722172"/>
                <a:gd name="connsiteY1" fmla="*/ 1640900 h 2553012"/>
                <a:gd name="connsiteX2" fmla="*/ 1983904 w 6722172"/>
                <a:gd name="connsiteY2" fmla="*/ 2553012 h 2553012"/>
                <a:gd name="connsiteX3" fmla="*/ 1983538 w 6722172"/>
                <a:gd name="connsiteY3" fmla="*/ 2552252 h 2553012"/>
                <a:gd name="connsiteX4" fmla="*/ 873095 w 6722172"/>
                <a:gd name="connsiteY4" fmla="*/ 1891344 h 2553012"/>
                <a:gd name="connsiteX5" fmla="*/ 743974 w 6722172"/>
                <a:gd name="connsiteY5" fmla="*/ 1897864 h 2553012"/>
                <a:gd name="connsiteX6" fmla="*/ 702271 w 6722172"/>
                <a:gd name="connsiteY6" fmla="*/ 1904229 h 2553012"/>
                <a:gd name="connsiteX7" fmla="*/ 623800 w 6722172"/>
                <a:gd name="connsiteY7" fmla="*/ 1912057 h 2553012"/>
                <a:gd name="connsiteX8" fmla="*/ 0 w 6722172"/>
                <a:gd name="connsiteY8" fmla="*/ 2008428 h 2553012"/>
                <a:gd name="connsiteX9" fmla="*/ 6722172 w 6722172"/>
                <a:gd name="connsiteY9" fmla="*/ 0 h 255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72" h="2553012">
                  <a:moveTo>
                    <a:pt x="6722172" y="0"/>
                  </a:moveTo>
                  <a:lnTo>
                    <a:pt x="5485111" y="1640900"/>
                  </a:lnTo>
                  <a:lnTo>
                    <a:pt x="1983904" y="2553012"/>
                  </a:lnTo>
                  <a:lnTo>
                    <a:pt x="1983538" y="2552252"/>
                  </a:lnTo>
                  <a:cubicBezTo>
                    <a:pt x="1769686" y="2158585"/>
                    <a:pt x="1352600" y="1891344"/>
                    <a:pt x="873095" y="1891344"/>
                  </a:cubicBezTo>
                  <a:cubicBezTo>
                    <a:pt x="829504" y="1891344"/>
                    <a:pt x="786428" y="1893553"/>
                    <a:pt x="743974" y="1897864"/>
                  </a:cubicBezTo>
                  <a:lnTo>
                    <a:pt x="702271" y="1904229"/>
                  </a:lnTo>
                  <a:lnTo>
                    <a:pt x="623800" y="1912057"/>
                  </a:lnTo>
                  <a:cubicBezTo>
                    <a:pt x="469539" y="1931148"/>
                    <a:pt x="274009" y="1967735"/>
                    <a:pt x="0" y="2008428"/>
                  </a:cubicBezTo>
                  <a:lnTo>
                    <a:pt x="6722172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rgbClr val="DCECC9"/>
                </a:gs>
                <a:gs pos="46000">
                  <a:srgbClr val="46AACE"/>
                </a:gs>
                <a:gs pos="100000">
                  <a:srgbClr val="1C2B7F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58" name="Freeform: Shape 36">
              <a:extLst>
                <a:ext uri="{FF2B5EF4-FFF2-40B4-BE49-F238E27FC236}">
                  <a16:creationId xmlns:a16="http://schemas.microsoft.com/office/drawing/2014/main" id="{4524BC47-B698-45F9-9DAB-664E116106F6}"/>
                </a:ext>
              </a:extLst>
            </p:cNvPr>
            <p:cNvSpPr/>
            <p:nvPr/>
          </p:nvSpPr>
          <p:spPr>
            <a:xfrm>
              <a:off x="8676413" y="6322749"/>
              <a:ext cx="328851" cy="152750"/>
            </a:xfrm>
            <a:custGeom>
              <a:avLst/>
              <a:gdLst>
                <a:gd name="connsiteX0" fmla="*/ 3314599 w 3314599"/>
                <a:gd name="connsiteY0" fmla="*/ 0 h 1346175"/>
                <a:gd name="connsiteX1" fmla="*/ 2577588 w 3314599"/>
                <a:gd name="connsiteY1" fmla="*/ 977609 h 1346175"/>
                <a:gd name="connsiteX2" fmla="*/ 124404 w 3314599"/>
                <a:gd name="connsiteY2" fmla="*/ 1346175 h 1346175"/>
                <a:gd name="connsiteX3" fmla="*/ 126770 w 3314599"/>
                <a:gd name="connsiteY3" fmla="*/ 1299322 h 1346175"/>
                <a:gd name="connsiteX4" fmla="*/ 27528 w 3314599"/>
                <a:gd name="connsiteY4" fmla="*/ 807758 h 1346175"/>
                <a:gd name="connsiteX5" fmla="*/ 0 w 3314599"/>
                <a:gd name="connsiteY5" fmla="*/ 750613 h 1346175"/>
                <a:gd name="connsiteX6" fmla="*/ 3314599 w 3314599"/>
                <a:gd name="connsiteY6" fmla="*/ 0 h 1346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4599" h="1346175">
                  <a:moveTo>
                    <a:pt x="3314599" y="0"/>
                  </a:moveTo>
                  <a:lnTo>
                    <a:pt x="2577588" y="977609"/>
                  </a:lnTo>
                  <a:lnTo>
                    <a:pt x="124404" y="1346175"/>
                  </a:lnTo>
                  <a:lnTo>
                    <a:pt x="126770" y="1299322"/>
                  </a:lnTo>
                  <a:cubicBezTo>
                    <a:pt x="126770" y="1124957"/>
                    <a:pt x="91433" y="958845"/>
                    <a:pt x="27528" y="807758"/>
                  </a:cubicBezTo>
                  <a:lnTo>
                    <a:pt x="0" y="750613"/>
                  </a:lnTo>
                  <a:lnTo>
                    <a:pt x="3314599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CECC9"/>
                </a:gs>
                <a:gs pos="46000">
                  <a:srgbClr val="46AACE"/>
                </a:gs>
                <a:gs pos="92000">
                  <a:srgbClr val="1C2B7F"/>
                </a:gs>
              </a:gsLst>
              <a:lin ang="21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59" name="Freeform: Shape 35">
              <a:extLst>
                <a:ext uri="{FF2B5EF4-FFF2-40B4-BE49-F238E27FC236}">
                  <a16:creationId xmlns:a16="http://schemas.microsoft.com/office/drawing/2014/main" id="{508A7C2D-831C-48B0-8E8E-913A2D080979}"/>
                </a:ext>
              </a:extLst>
            </p:cNvPr>
            <p:cNvSpPr/>
            <p:nvPr/>
          </p:nvSpPr>
          <p:spPr>
            <a:xfrm>
              <a:off x="8666564" y="6452650"/>
              <a:ext cx="253072" cy="99224"/>
            </a:xfrm>
            <a:custGeom>
              <a:avLst/>
              <a:gdLst>
                <a:gd name="connsiteX0" fmla="*/ 2550805 w 2550805"/>
                <a:gd name="connsiteY0" fmla="*/ 0 h 874447"/>
                <a:gd name="connsiteX1" fmla="*/ 1894229 w 2550805"/>
                <a:gd name="connsiteY1" fmla="*/ 870915 h 874447"/>
                <a:gd name="connsiteX2" fmla="*/ 0 w 2550805"/>
                <a:gd name="connsiteY2" fmla="*/ 874447 h 874447"/>
                <a:gd name="connsiteX3" fmla="*/ 10358 w 2550805"/>
                <a:gd name="connsiteY3" fmla="*/ 860595 h 874447"/>
                <a:gd name="connsiteX4" fmla="*/ 219515 w 2550805"/>
                <a:gd name="connsiteY4" fmla="*/ 283637 h 874447"/>
                <a:gd name="connsiteX5" fmla="*/ 221027 w 2550805"/>
                <a:gd name="connsiteY5" fmla="*/ 253705 h 874447"/>
                <a:gd name="connsiteX6" fmla="*/ 2550805 w 2550805"/>
                <a:gd name="connsiteY6" fmla="*/ 0 h 874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50805" h="874447">
                  <a:moveTo>
                    <a:pt x="2550805" y="0"/>
                  </a:moveTo>
                  <a:lnTo>
                    <a:pt x="1894229" y="870915"/>
                  </a:lnTo>
                  <a:lnTo>
                    <a:pt x="0" y="874447"/>
                  </a:lnTo>
                  <a:lnTo>
                    <a:pt x="10358" y="860595"/>
                  </a:lnTo>
                  <a:cubicBezTo>
                    <a:pt x="123831" y="692634"/>
                    <a:pt x="197958" y="495906"/>
                    <a:pt x="219515" y="283637"/>
                  </a:cubicBezTo>
                  <a:lnTo>
                    <a:pt x="221027" y="253705"/>
                  </a:lnTo>
                  <a:lnTo>
                    <a:pt x="2550805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CECC9"/>
                </a:gs>
                <a:gs pos="46000">
                  <a:srgbClr val="46AACE"/>
                </a:gs>
                <a:gs pos="100000">
                  <a:srgbClr val="1C2B7F"/>
                </a:gs>
              </a:gsLst>
              <a:lin ang="21594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69" name="Freeform: Shape 34">
              <a:extLst>
                <a:ext uri="{FF2B5EF4-FFF2-40B4-BE49-F238E27FC236}">
                  <a16:creationId xmlns:a16="http://schemas.microsoft.com/office/drawing/2014/main" id="{C4EAB37B-0D17-4A5E-9417-274581D45D1E}"/>
                </a:ext>
              </a:extLst>
            </p:cNvPr>
            <p:cNvSpPr/>
            <p:nvPr/>
          </p:nvSpPr>
          <p:spPr>
            <a:xfrm>
              <a:off x="8586880" y="6558114"/>
              <a:ext cx="255275" cy="131356"/>
            </a:xfrm>
            <a:custGeom>
              <a:avLst/>
              <a:gdLst>
                <a:gd name="connsiteX0" fmla="*/ 762053 w 2573008"/>
                <a:gd name="connsiteY0" fmla="*/ 0 h 1157626"/>
                <a:gd name="connsiteX1" fmla="*/ 2573008 w 2573008"/>
                <a:gd name="connsiteY1" fmla="*/ 106483 h 1157626"/>
                <a:gd name="connsiteX2" fmla="*/ 1780560 w 2573008"/>
                <a:gd name="connsiteY2" fmla="*/ 1157626 h 1157626"/>
                <a:gd name="connsiteX3" fmla="*/ 0 w 2573008"/>
                <a:gd name="connsiteY3" fmla="*/ 465468 h 1157626"/>
                <a:gd name="connsiteX4" fmla="*/ 20857 w 2573008"/>
                <a:gd name="connsiteY4" fmla="*/ 462285 h 1157626"/>
                <a:gd name="connsiteX5" fmla="*/ 740833 w 2573008"/>
                <a:gd name="connsiteY5" fmla="*/ 28377 h 1157626"/>
                <a:gd name="connsiteX6" fmla="*/ 762053 w 2573008"/>
                <a:gd name="connsiteY6" fmla="*/ 0 h 115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3008" h="1157626">
                  <a:moveTo>
                    <a:pt x="762053" y="0"/>
                  </a:moveTo>
                  <a:lnTo>
                    <a:pt x="2573008" y="106483"/>
                  </a:lnTo>
                  <a:lnTo>
                    <a:pt x="1780560" y="1157626"/>
                  </a:lnTo>
                  <a:lnTo>
                    <a:pt x="0" y="465468"/>
                  </a:lnTo>
                  <a:lnTo>
                    <a:pt x="20857" y="462285"/>
                  </a:lnTo>
                  <a:cubicBezTo>
                    <a:pt x="308591" y="403407"/>
                    <a:pt x="560679" y="246675"/>
                    <a:pt x="740833" y="28377"/>
                  </a:cubicBezTo>
                  <a:lnTo>
                    <a:pt x="762053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rgbClr val="DCECC9"/>
                </a:gs>
                <a:gs pos="46000">
                  <a:srgbClr val="46AACE"/>
                </a:gs>
                <a:gs pos="82000">
                  <a:srgbClr val="1C2B7F"/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70" name="Freeform: Shape 49">
              <a:extLst>
                <a:ext uri="{FF2B5EF4-FFF2-40B4-BE49-F238E27FC236}">
                  <a16:creationId xmlns:a16="http://schemas.microsoft.com/office/drawing/2014/main" id="{388C1668-502C-48A3-920F-5982652DC0B8}"/>
                </a:ext>
              </a:extLst>
            </p:cNvPr>
            <p:cNvSpPr/>
            <p:nvPr/>
          </p:nvSpPr>
          <p:spPr>
            <a:xfrm>
              <a:off x="8029021" y="6591565"/>
              <a:ext cx="715171" cy="266435"/>
            </a:xfrm>
            <a:custGeom>
              <a:avLst/>
              <a:gdLst>
                <a:gd name="connsiteX0" fmla="*/ 0 w 7428387"/>
                <a:gd name="connsiteY0" fmla="*/ 0 h 3042548"/>
                <a:gd name="connsiteX1" fmla="*/ 5764677 w 7428387"/>
                <a:gd name="connsiteY1" fmla="*/ 905237 h 3042548"/>
                <a:gd name="connsiteX2" fmla="*/ 7428387 w 7428387"/>
                <a:gd name="connsiteY2" fmla="*/ 1664588 h 3042548"/>
                <a:gd name="connsiteX3" fmla="*/ 7401784 w 7428387"/>
                <a:gd name="connsiteY3" fmla="*/ 1668123 h 3042548"/>
                <a:gd name="connsiteX4" fmla="*/ 7291812 w 7428387"/>
                <a:gd name="connsiteY4" fmla="*/ 1651339 h 3042548"/>
                <a:gd name="connsiteX5" fmla="*/ 7122363 w 7428387"/>
                <a:gd name="connsiteY5" fmla="*/ 1642783 h 3042548"/>
                <a:gd name="connsiteX6" fmla="*/ 5498733 w 7428387"/>
                <a:gd name="connsiteY6" fmla="*/ 2966079 h 3042548"/>
                <a:gd name="connsiteX7" fmla="*/ 5487063 w 7428387"/>
                <a:gd name="connsiteY7" fmla="*/ 3042548 h 3042548"/>
                <a:gd name="connsiteX8" fmla="*/ 5483814 w 7428387"/>
                <a:gd name="connsiteY8" fmla="*/ 3026828 h 3042548"/>
                <a:gd name="connsiteX9" fmla="*/ 0 w 7428387"/>
                <a:gd name="connsiteY9" fmla="*/ 0 h 3042548"/>
                <a:gd name="connsiteX0" fmla="*/ 0 w 7196894"/>
                <a:gd name="connsiteY0" fmla="*/ 0 h 2371217"/>
                <a:gd name="connsiteX1" fmla="*/ 5533184 w 7196894"/>
                <a:gd name="connsiteY1" fmla="*/ 233906 h 2371217"/>
                <a:gd name="connsiteX2" fmla="*/ 7196894 w 7196894"/>
                <a:gd name="connsiteY2" fmla="*/ 993257 h 2371217"/>
                <a:gd name="connsiteX3" fmla="*/ 7170291 w 7196894"/>
                <a:gd name="connsiteY3" fmla="*/ 996792 h 2371217"/>
                <a:gd name="connsiteX4" fmla="*/ 7060319 w 7196894"/>
                <a:gd name="connsiteY4" fmla="*/ 980008 h 2371217"/>
                <a:gd name="connsiteX5" fmla="*/ 6890870 w 7196894"/>
                <a:gd name="connsiteY5" fmla="*/ 971452 h 2371217"/>
                <a:gd name="connsiteX6" fmla="*/ 5267240 w 7196894"/>
                <a:gd name="connsiteY6" fmla="*/ 2294748 h 2371217"/>
                <a:gd name="connsiteX7" fmla="*/ 5255570 w 7196894"/>
                <a:gd name="connsiteY7" fmla="*/ 2371217 h 2371217"/>
                <a:gd name="connsiteX8" fmla="*/ 5252321 w 7196894"/>
                <a:gd name="connsiteY8" fmla="*/ 2355497 h 2371217"/>
                <a:gd name="connsiteX9" fmla="*/ 0 w 7196894"/>
                <a:gd name="connsiteY9" fmla="*/ 0 h 2371217"/>
                <a:gd name="connsiteX0" fmla="*/ 0 w 7243192"/>
                <a:gd name="connsiteY0" fmla="*/ 541598 h 2137311"/>
                <a:gd name="connsiteX1" fmla="*/ 5579482 w 7243192"/>
                <a:gd name="connsiteY1" fmla="*/ 0 h 2137311"/>
                <a:gd name="connsiteX2" fmla="*/ 7243192 w 7243192"/>
                <a:gd name="connsiteY2" fmla="*/ 759351 h 2137311"/>
                <a:gd name="connsiteX3" fmla="*/ 7216589 w 7243192"/>
                <a:gd name="connsiteY3" fmla="*/ 762886 h 2137311"/>
                <a:gd name="connsiteX4" fmla="*/ 7106617 w 7243192"/>
                <a:gd name="connsiteY4" fmla="*/ 746102 h 2137311"/>
                <a:gd name="connsiteX5" fmla="*/ 6937168 w 7243192"/>
                <a:gd name="connsiteY5" fmla="*/ 737546 h 2137311"/>
                <a:gd name="connsiteX6" fmla="*/ 5313538 w 7243192"/>
                <a:gd name="connsiteY6" fmla="*/ 2060842 h 2137311"/>
                <a:gd name="connsiteX7" fmla="*/ 5301868 w 7243192"/>
                <a:gd name="connsiteY7" fmla="*/ 2137311 h 2137311"/>
                <a:gd name="connsiteX8" fmla="*/ 5298619 w 7243192"/>
                <a:gd name="connsiteY8" fmla="*/ 2121591 h 2137311"/>
                <a:gd name="connsiteX9" fmla="*/ 0 w 7243192"/>
                <a:gd name="connsiteY9" fmla="*/ 541598 h 2137311"/>
                <a:gd name="connsiteX0" fmla="*/ 0 w 7023273"/>
                <a:gd name="connsiteY0" fmla="*/ 0 h 2405941"/>
                <a:gd name="connsiteX1" fmla="*/ 5359563 w 7023273"/>
                <a:gd name="connsiteY1" fmla="*/ 268630 h 2405941"/>
                <a:gd name="connsiteX2" fmla="*/ 7023273 w 7023273"/>
                <a:gd name="connsiteY2" fmla="*/ 1027981 h 2405941"/>
                <a:gd name="connsiteX3" fmla="*/ 6996670 w 7023273"/>
                <a:gd name="connsiteY3" fmla="*/ 1031516 h 2405941"/>
                <a:gd name="connsiteX4" fmla="*/ 6886698 w 7023273"/>
                <a:gd name="connsiteY4" fmla="*/ 1014732 h 2405941"/>
                <a:gd name="connsiteX5" fmla="*/ 6717249 w 7023273"/>
                <a:gd name="connsiteY5" fmla="*/ 1006176 h 2405941"/>
                <a:gd name="connsiteX6" fmla="*/ 5093619 w 7023273"/>
                <a:gd name="connsiteY6" fmla="*/ 2329472 h 2405941"/>
                <a:gd name="connsiteX7" fmla="*/ 5081949 w 7023273"/>
                <a:gd name="connsiteY7" fmla="*/ 2405941 h 2405941"/>
                <a:gd name="connsiteX8" fmla="*/ 5078700 w 7023273"/>
                <a:gd name="connsiteY8" fmla="*/ 2390221 h 2405941"/>
                <a:gd name="connsiteX9" fmla="*/ 0 w 7023273"/>
                <a:gd name="connsiteY9" fmla="*/ 0 h 2405941"/>
                <a:gd name="connsiteX0" fmla="*/ 0 w 7208468"/>
                <a:gd name="connsiteY0" fmla="*/ 0 h 2348067"/>
                <a:gd name="connsiteX1" fmla="*/ 5544758 w 7208468"/>
                <a:gd name="connsiteY1" fmla="*/ 210756 h 2348067"/>
                <a:gd name="connsiteX2" fmla="*/ 7208468 w 7208468"/>
                <a:gd name="connsiteY2" fmla="*/ 970107 h 2348067"/>
                <a:gd name="connsiteX3" fmla="*/ 7181865 w 7208468"/>
                <a:gd name="connsiteY3" fmla="*/ 973642 h 2348067"/>
                <a:gd name="connsiteX4" fmla="*/ 7071893 w 7208468"/>
                <a:gd name="connsiteY4" fmla="*/ 956858 h 2348067"/>
                <a:gd name="connsiteX5" fmla="*/ 6902444 w 7208468"/>
                <a:gd name="connsiteY5" fmla="*/ 948302 h 2348067"/>
                <a:gd name="connsiteX6" fmla="*/ 5278814 w 7208468"/>
                <a:gd name="connsiteY6" fmla="*/ 2271598 h 2348067"/>
                <a:gd name="connsiteX7" fmla="*/ 5267144 w 7208468"/>
                <a:gd name="connsiteY7" fmla="*/ 2348067 h 2348067"/>
                <a:gd name="connsiteX8" fmla="*/ 5263895 w 7208468"/>
                <a:gd name="connsiteY8" fmla="*/ 2332347 h 2348067"/>
                <a:gd name="connsiteX9" fmla="*/ 0 w 7208468"/>
                <a:gd name="connsiteY9" fmla="*/ 0 h 2348067"/>
                <a:gd name="connsiteX0" fmla="*/ 0 w 7208468"/>
                <a:gd name="connsiteY0" fmla="*/ 0 h 2348067"/>
                <a:gd name="connsiteX1" fmla="*/ 5544758 w 7208468"/>
                <a:gd name="connsiteY1" fmla="*/ 210756 h 2348067"/>
                <a:gd name="connsiteX2" fmla="*/ 7208468 w 7208468"/>
                <a:gd name="connsiteY2" fmla="*/ 970107 h 2348067"/>
                <a:gd name="connsiteX3" fmla="*/ 7181865 w 7208468"/>
                <a:gd name="connsiteY3" fmla="*/ 973642 h 2348067"/>
                <a:gd name="connsiteX4" fmla="*/ 7071893 w 7208468"/>
                <a:gd name="connsiteY4" fmla="*/ 956858 h 2348067"/>
                <a:gd name="connsiteX5" fmla="*/ 6902444 w 7208468"/>
                <a:gd name="connsiteY5" fmla="*/ 948302 h 2348067"/>
                <a:gd name="connsiteX6" fmla="*/ 5278814 w 7208468"/>
                <a:gd name="connsiteY6" fmla="*/ 2271598 h 2348067"/>
                <a:gd name="connsiteX7" fmla="*/ 5267144 w 7208468"/>
                <a:gd name="connsiteY7" fmla="*/ 2348067 h 2348067"/>
                <a:gd name="connsiteX8" fmla="*/ 5263895 w 7208468"/>
                <a:gd name="connsiteY8" fmla="*/ 2332347 h 2348067"/>
                <a:gd name="connsiteX9" fmla="*/ 0 w 7208468"/>
                <a:gd name="connsiteY9" fmla="*/ 0 h 2348067"/>
                <a:gd name="connsiteX0" fmla="*/ 0 w 7208468"/>
                <a:gd name="connsiteY0" fmla="*/ 0 h 2348067"/>
                <a:gd name="connsiteX1" fmla="*/ 5544758 w 7208468"/>
                <a:gd name="connsiteY1" fmla="*/ 210756 h 2348067"/>
                <a:gd name="connsiteX2" fmla="*/ 7208468 w 7208468"/>
                <a:gd name="connsiteY2" fmla="*/ 970107 h 2348067"/>
                <a:gd name="connsiteX3" fmla="*/ 7181865 w 7208468"/>
                <a:gd name="connsiteY3" fmla="*/ 973642 h 2348067"/>
                <a:gd name="connsiteX4" fmla="*/ 7071893 w 7208468"/>
                <a:gd name="connsiteY4" fmla="*/ 956858 h 2348067"/>
                <a:gd name="connsiteX5" fmla="*/ 6902444 w 7208468"/>
                <a:gd name="connsiteY5" fmla="*/ 948302 h 2348067"/>
                <a:gd name="connsiteX6" fmla="*/ 5278814 w 7208468"/>
                <a:gd name="connsiteY6" fmla="*/ 2271598 h 2348067"/>
                <a:gd name="connsiteX7" fmla="*/ 5267144 w 7208468"/>
                <a:gd name="connsiteY7" fmla="*/ 2348067 h 2348067"/>
                <a:gd name="connsiteX8" fmla="*/ 5263895 w 7208468"/>
                <a:gd name="connsiteY8" fmla="*/ 2332347 h 2348067"/>
                <a:gd name="connsiteX9" fmla="*/ 0 w 7208468"/>
                <a:gd name="connsiteY9" fmla="*/ 0 h 2348067"/>
                <a:gd name="connsiteX0" fmla="*/ 0 w 7208468"/>
                <a:gd name="connsiteY0" fmla="*/ 0 h 2348067"/>
                <a:gd name="connsiteX1" fmla="*/ 5544758 w 7208468"/>
                <a:gd name="connsiteY1" fmla="*/ 210756 h 2348067"/>
                <a:gd name="connsiteX2" fmla="*/ 7208468 w 7208468"/>
                <a:gd name="connsiteY2" fmla="*/ 970107 h 2348067"/>
                <a:gd name="connsiteX3" fmla="*/ 7181865 w 7208468"/>
                <a:gd name="connsiteY3" fmla="*/ 973642 h 2348067"/>
                <a:gd name="connsiteX4" fmla="*/ 7071893 w 7208468"/>
                <a:gd name="connsiteY4" fmla="*/ 956858 h 2348067"/>
                <a:gd name="connsiteX5" fmla="*/ 6902444 w 7208468"/>
                <a:gd name="connsiteY5" fmla="*/ 948302 h 2348067"/>
                <a:gd name="connsiteX6" fmla="*/ 5278814 w 7208468"/>
                <a:gd name="connsiteY6" fmla="*/ 2271598 h 2348067"/>
                <a:gd name="connsiteX7" fmla="*/ 5267144 w 7208468"/>
                <a:gd name="connsiteY7" fmla="*/ 2348067 h 2348067"/>
                <a:gd name="connsiteX8" fmla="*/ 5263895 w 7208468"/>
                <a:gd name="connsiteY8" fmla="*/ 2332347 h 2348067"/>
                <a:gd name="connsiteX9" fmla="*/ 0 w 7208468"/>
                <a:gd name="connsiteY9" fmla="*/ 0 h 234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8468" h="2348067">
                  <a:moveTo>
                    <a:pt x="0" y="0"/>
                  </a:moveTo>
                  <a:lnTo>
                    <a:pt x="5544758" y="210756"/>
                  </a:lnTo>
                  <a:lnTo>
                    <a:pt x="7208468" y="970107"/>
                  </a:lnTo>
                  <a:lnTo>
                    <a:pt x="7181865" y="973642"/>
                  </a:lnTo>
                  <a:lnTo>
                    <a:pt x="7071893" y="956858"/>
                  </a:lnTo>
                  <a:cubicBezTo>
                    <a:pt x="7016180" y="951201"/>
                    <a:pt x="6959651" y="948302"/>
                    <a:pt x="6902444" y="948302"/>
                  </a:cubicBezTo>
                  <a:cubicBezTo>
                    <a:pt x="6101555" y="948302"/>
                    <a:pt x="5433352" y="1516394"/>
                    <a:pt x="5278814" y="2271598"/>
                  </a:cubicBezTo>
                  <a:lnTo>
                    <a:pt x="5267144" y="2348067"/>
                  </a:lnTo>
                  <a:lnTo>
                    <a:pt x="5263895" y="2332347"/>
                  </a:lnTo>
                  <a:cubicBezTo>
                    <a:pt x="5014488" y="784695"/>
                    <a:pt x="3702281" y="482871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9000">
                  <a:srgbClr val="DCECC9"/>
                </a:gs>
                <a:gs pos="43000">
                  <a:srgbClr val="46AACE"/>
                </a:gs>
                <a:gs pos="93000">
                  <a:srgbClr val="1C2B7F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71" name="Freeform: Shape 57">
              <a:extLst>
                <a:ext uri="{FF2B5EF4-FFF2-40B4-BE49-F238E27FC236}">
                  <a16:creationId xmlns:a16="http://schemas.microsoft.com/office/drawing/2014/main" id="{22DC119F-1495-475D-A47C-7AA40C7E32C2}"/>
                </a:ext>
              </a:extLst>
            </p:cNvPr>
            <p:cNvSpPr/>
            <p:nvPr/>
          </p:nvSpPr>
          <p:spPr>
            <a:xfrm>
              <a:off x="8025415" y="6334936"/>
              <a:ext cx="654069" cy="268610"/>
            </a:xfrm>
            <a:custGeom>
              <a:avLst/>
              <a:gdLst>
                <a:gd name="connsiteX0" fmla="*/ 5408981 w 6592597"/>
                <a:gd name="connsiteY0" fmla="*/ 0 h 2367232"/>
                <a:gd name="connsiteX1" fmla="*/ 6592597 w 6592597"/>
                <a:gd name="connsiteY1" fmla="*/ 1183616 h 2367232"/>
                <a:gd name="connsiteX2" fmla="*/ 5529999 w 6592597"/>
                <a:gd name="connsiteY2" fmla="*/ 2361121 h 2367232"/>
                <a:gd name="connsiteX3" fmla="*/ 5452231 w 6592597"/>
                <a:gd name="connsiteY3" fmla="*/ 2365048 h 2367232"/>
                <a:gd name="connsiteX4" fmla="*/ 5452231 w 6592597"/>
                <a:gd name="connsiteY4" fmla="*/ 2367231 h 2367232"/>
                <a:gd name="connsiteX5" fmla="*/ 5421462 w 6592597"/>
                <a:gd name="connsiteY5" fmla="*/ 2366602 h 2367232"/>
                <a:gd name="connsiteX6" fmla="*/ 5408981 w 6592597"/>
                <a:gd name="connsiteY6" fmla="*/ 2367232 h 2367232"/>
                <a:gd name="connsiteX7" fmla="*/ 5379509 w 6592597"/>
                <a:gd name="connsiteY7" fmla="*/ 2365744 h 2367232"/>
                <a:gd name="connsiteX8" fmla="*/ 0 w 6592597"/>
                <a:gd name="connsiteY8" fmla="*/ 2255727 h 2367232"/>
                <a:gd name="connsiteX9" fmla="*/ 5348549 w 6592597"/>
                <a:gd name="connsiteY9" fmla="*/ 2302603 h 2367232"/>
                <a:gd name="connsiteX10" fmla="*/ 5377207 w 6592597"/>
                <a:gd name="connsiteY10" fmla="*/ 2304050 h 2367232"/>
                <a:gd name="connsiteX11" fmla="*/ 5389343 w 6592597"/>
                <a:gd name="connsiteY11" fmla="*/ 2303438 h 2367232"/>
                <a:gd name="connsiteX12" fmla="*/ 5419262 w 6592597"/>
                <a:gd name="connsiteY12" fmla="*/ 2304049 h 2367232"/>
                <a:gd name="connsiteX13" fmla="*/ 5419262 w 6592597"/>
                <a:gd name="connsiteY13" fmla="*/ 2301926 h 2367232"/>
                <a:gd name="connsiteX14" fmla="*/ 5494881 w 6592597"/>
                <a:gd name="connsiteY14" fmla="*/ 2298108 h 2367232"/>
                <a:gd name="connsiteX15" fmla="*/ 6528121 w 6592597"/>
                <a:gd name="connsiteY15" fmla="*/ 1153136 h 2367232"/>
                <a:gd name="connsiteX16" fmla="*/ 5377207 w 6592597"/>
                <a:gd name="connsiteY16" fmla="*/ 2221 h 2367232"/>
                <a:gd name="connsiteX17" fmla="*/ 5281927 w 6592597"/>
                <a:gd name="connsiteY17" fmla="*/ 7032 h 2367232"/>
                <a:gd name="connsiteX18" fmla="*/ 5287963 w 6592597"/>
                <a:gd name="connsiteY18" fmla="*/ 6111 h 2367232"/>
                <a:gd name="connsiteX19" fmla="*/ 5408981 w 6592597"/>
                <a:gd name="connsiteY19" fmla="*/ 0 h 2367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92597" h="2367232">
                  <a:moveTo>
                    <a:pt x="5408981" y="0"/>
                  </a:moveTo>
                  <a:cubicBezTo>
                    <a:pt x="6062674" y="0"/>
                    <a:pt x="6592597" y="529923"/>
                    <a:pt x="6592597" y="1183616"/>
                  </a:cubicBezTo>
                  <a:cubicBezTo>
                    <a:pt x="6592597" y="1796453"/>
                    <a:pt x="6126845" y="2300508"/>
                    <a:pt x="5529999" y="2361121"/>
                  </a:cubicBezTo>
                  <a:lnTo>
                    <a:pt x="5452231" y="2365048"/>
                  </a:lnTo>
                  <a:lnTo>
                    <a:pt x="5452231" y="2367231"/>
                  </a:lnTo>
                  <a:lnTo>
                    <a:pt x="5421462" y="2366602"/>
                  </a:lnTo>
                  <a:lnTo>
                    <a:pt x="5408981" y="2367232"/>
                  </a:lnTo>
                  <a:lnTo>
                    <a:pt x="5379509" y="2365744"/>
                  </a:lnTo>
                  <a:lnTo>
                    <a:pt x="0" y="2255727"/>
                  </a:lnTo>
                  <a:lnTo>
                    <a:pt x="5348549" y="2302603"/>
                  </a:lnTo>
                  <a:lnTo>
                    <a:pt x="5377207" y="2304050"/>
                  </a:lnTo>
                  <a:lnTo>
                    <a:pt x="5389343" y="2303438"/>
                  </a:lnTo>
                  <a:lnTo>
                    <a:pt x="5419262" y="2304049"/>
                  </a:lnTo>
                  <a:lnTo>
                    <a:pt x="5419262" y="2301926"/>
                  </a:lnTo>
                  <a:lnTo>
                    <a:pt x="5494881" y="2298108"/>
                  </a:lnTo>
                  <a:cubicBezTo>
                    <a:pt x="6075237" y="2239170"/>
                    <a:pt x="6528121" y="1749041"/>
                    <a:pt x="6528121" y="1153136"/>
                  </a:cubicBezTo>
                  <a:cubicBezTo>
                    <a:pt x="6528121" y="517503"/>
                    <a:pt x="6012839" y="2221"/>
                    <a:pt x="5377207" y="2221"/>
                  </a:cubicBezTo>
                  <a:lnTo>
                    <a:pt x="5281927" y="7032"/>
                  </a:lnTo>
                  <a:lnTo>
                    <a:pt x="5287963" y="6111"/>
                  </a:lnTo>
                  <a:cubicBezTo>
                    <a:pt x="5327753" y="2070"/>
                    <a:pt x="5368125" y="0"/>
                    <a:pt x="5408981" y="0"/>
                  </a:cubicBezTo>
                  <a:close/>
                </a:path>
              </a:pathLst>
            </a:custGeom>
            <a:gradFill>
              <a:gsLst>
                <a:gs pos="0">
                  <a:srgbClr val="8ACDCE"/>
                </a:gs>
                <a:gs pos="100000">
                  <a:srgbClr val="316BA7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grpSp>
          <p:nvGrpSpPr>
            <p:cNvPr id="72" name="Group 78">
              <a:extLst>
                <a:ext uri="{FF2B5EF4-FFF2-40B4-BE49-F238E27FC236}">
                  <a16:creationId xmlns:a16="http://schemas.microsoft.com/office/drawing/2014/main" id="{C024547F-7227-407C-862F-B9F67EFE8A2F}"/>
                </a:ext>
              </a:extLst>
            </p:cNvPr>
            <p:cNvGrpSpPr/>
            <p:nvPr/>
          </p:nvGrpSpPr>
          <p:grpSpPr>
            <a:xfrm>
              <a:off x="8120888" y="6355555"/>
              <a:ext cx="484058" cy="213091"/>
              <a:chOff x="3078472" y="2689082"/>
              <a:chExt cx="4878990" cy="1877949"/>
            </a:xfrm>
            <a:gradFill>
              <a:gsLst>
                <a:gs pos="69000">
                  <a:srgbClr val="B3DDCC"/>
                </a:gs>
                <a:gs pos="0">
                  <a:srgbClr val="3D91BE"/>
                </a:gs>
                <a:gs pos="100000">
                  <a:srgbClr val="162065"/>
                </a:gs>
              </a:gsLst>
              <a:lin ang="5400000" scaled="0"/>
            </a:gradFill>
          </p:grpSpPr>
          <p:sp>
            <p:nvSpPr>
              <p:cNvPr id="73" name="TextBox 74">
                <a:extLst>
                  <a:ext uri="{FF2B5EF4-FFF2-40B4-BE49-F238E27FC236}">
                    <a16:creationId xmlns:a16="http://schemas.microsoft.com/office/drawing/2014/main" id="{606546B8-85B3-4705-A473-898260916BF2}"/>
                  </a:ext>
                </a:extLst>
              </p:cNvPr>
              <p:cNvSpPr txBox="1"/>
              <p:nvPr/>
            </p:nvSpPr>
            <p:spPr>
              <a:xfrm>
                <a:off x="6988199" y="2689082"/>
                <a:ext cx="969263" cy="1847660"/>
              </a:xfrm>
              <a:custGeom>
                <a:avLst/>
                <a:gdLst/>
                <a:ahLst/>
                <a:cxnLst/>
                <a:rect l="l" t="t" r="r" b="b"/>
                <a:pathLst>
                  <a:path w="969263" h="1847660">
                    <a:moveTo>
                      <a:pt x="277653" y="0"/>
                    </a:moveTo>
                    <a:lnTo>
                      <a:pt x="307943" y="30290"/>
                    </a:lnTo>
                    <a:lnTo>
                      <a:pt x="257460" y="85821"/>
                    </a:lnTo>
                    <a:lnTo>
                      <a:pt x="257460" y="863251"/>
                    </a:lnTo>
                    <a:cubicBezTo>
                      <a:pt x="297846" y="824548"/>
                      <a:pt x="339074" y="795100"/>
                      <a:pt x="381143" y="774907"/>
                    </a:cubicBezTo>
                    <a:cubicBezTo>
                      <a:pt x="431625" y="749666"/>
                      <a:pt x="481267" y="737045"/>
                      <a:pt x="530066" y="737045"/>
                    </a:cubicBezTo>
                    <a:cubicBezTo>
                      <a:pt x="577183" y="737045"/>
                      <a:pt x="621355" y="747983"/>
                      <a:pt x="662583" y="769859"/>
                    </a:cubicBezTo>
                    <a:cubicBezTo>
                      <a:pt x="703810" y="791734"/>
                      <a:pt x="737465" y="822865"/>
                      <a:pt x="763548" y="863251"/>
                    </a:cubicBezTo>
                    <a:cubicBezTo>
                      <a:pt x="789630" y="903637"/>
                      <a:pt x="806037" y="946127"/>
                      <a:pt x="812768" y="990720"/>
                    </a:cubicBezTo>
                    <a:cubicBezTo>
                      <a:pt x="819499" y="1035312"/>
                      <a:pt x="822864" y="1093788"/>
                      <a:pt x="822864" y="1166146"/>
                    </a:cubicBezTo>
                    <a:lnTo>
                      <a:pt x="822864" y="1691164"/>
                    </a:lnTo>
                    <a:cubicBezTo>
                      <a:pt x="822864" y="1745012"/>
                      <a:pt x="832961" y="1777826"/>
                      <a:pt x="853154" y="1789605"/>
                    </a:cubicBezTo>
                    <a:cubicBezTo>
                      <a:pt x="873347" y="1801384"/>
                      <a:pt x="912050" y="1807274"/>
                      <a:pt x="969263" y="1807274"/>
                    </a:cubicBezTo>
                    <a:lnTo>
                      <a:pt x="969263" y="1847660"/>
                    </a:lnTo>
                    <a:lnTo>
                      <a:pt x="590645" y="1847660"/>
                    </a:lnTo>
                    <a:lnTo>
                      <a:pt x="590645" y="1807274"/>
                    </a:lnTo>
                    <a:lnTo>
                      <a:pt x="706755" y="1807274"/>
                    </a:lnTo>
                    <a:lnTo>
                      <a:pt x="706755" y="1161098"/>
                    </a:lnTo>
                    <a:lnTo>
                      <a:pt x="706755" y="1130808"/>
                    </a:lnTo>
                    <a:cubicBezTo>
                      <a:pt x="706755" y="1085374"/>
                      <a:pt x="704651" y="1047092"/>
                      <a:pt x="700444" y="1015961"/>
                    </a:cubicBezTo>
                    <a:cubicBezTo>
                      <a:pt x="696238" y="984830"/>
                      <a:pt x="686562" y="954120"/>
                      <a:pt x="671417" y="923830"/>
                    </a:cubicBezTo>
                    <a:cubicBezTo>
                      <a:pt x="637762" y="839693"/>
                      <a:pt x="575500" y="797624"/>
                      <a:pt x="484632" y="797624"/>
                    </a:cubicBezTo>
                    <a:cubicBezTo>
                      <a:pt x="413956" y="797624"/>
                      <a:pt x="358425" y="828755"/>
                      <a:pt x="318040" y="891017"/>
                    </a:cubicBezTo>
                    <a:cubicBezTo>
                      <a:pt x="277653" y="953278"/>
                      <a:pt x="257460" y="1021430"/>
                      <a:pt x="257460" y="1095471"/>
                    </a:cubicBezTo>
                    <a:lnTo>
                      <a:pt x="257460" y="1691164"/>
                    </a:lnTo>
                    <a:cubicBezTo>
                      <a:pt x="257460" y="1743329"/>
                      <a:pt x="270081" y="1776984"/>
                      <a:pt x="295322" y="1792129"/>
                    </a:cubicBezTo>
                    <a:cubicBezTo>
                      <a:pt x="312150" y="1802226"/>
                      <a:pt x="350012" y="1807274"/>
                      <a:pt x="408908" y="1807274"/>
                    </a:cubicBezTo>
                    <a:lnTo>
                      <a:pt x="408908" y="1847660"/>
                    </a:lnTo>
                    <a:lnTo>
                      <a:pt x="25241" y="1847660"/>
                    </a:lnTo>
                    <a:lnTo>
                      <a:pt x="25241" y="1807274"/>
                    </a:lnTo>
                    <a:lnTo>
                      <a:pt x="141351" y="1807274"/>
                    </a:lnTo>
                    <a:lnTo>
                      <a:pt x="141351" y="227172"/>
                    </a:lnTo>
                    <a:lnTo>
                      <a:pt x="35337" y="353378"/>
                    </a:lnTo>
                    <a:lnTo>
                      <a:pt x="0" y="323088"/>
                    </a:lnTo>
                    <a:lnTo>
                      <a:pt x="27765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vi-VN"/>
                </a:defPPr>
                <a:lvl1pPr>
                  <a:defRPr sz="19900"/>
                </a:lvl1pPr>
              </a:lstStyle>
              <a:p>
                <a:endParaRPr lang="vi-VN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E76CDF2-5825-4D36-9564-2EB38918C366}"/>
                  </a:ext>
                </a:extLst>
              </p:cNvPr>
              <p:cNvSpPr txBox="1"/>
              <p:nvPr/>
            </p:nvSpPr>
            <p:spPr>
              <a:xfrm>
                <a:off x="3555294" y="2800144"/>
                <a:ext cx="974312" cy="1736598"/>
              </a:xfrm>
              <a:custGeom>
                <a:avLst/>
                <a:gdLst/>
                <a:ahLst/>
                <a:cxnLst/>
                <a:rect l="l" t="t" r="r" b="b"/>
                <a:pathLst>
                  <a:path w="974312" h="1736598">
                    <a:moveTo>
                      <a:pt x="0" y="0"/>
                    </a:moveTo>
                    <a:lnTo>
                      <a:pt x="45434" y="0"/>
                    </a:lnTo>
                    <a:lnTo>
                      <a:pt x="45434" y="75724"/>
                    </a:lnTo>
                    <a:lnTo>
                      <a:pt x="933926" y="75724"/>
                    </a:lnTo>
                    <a:lnTo>
                      <a:pt x="933926" y="0"/>
                    </a:lnTo>
                    <a:lnTo>
                      <a:pt x="974312" y="0"/>
                    </a:lnTo>
                    <a:lnTo>
                      <a:pt x="974312" y="646176"/>
                    </a:lnTo>
                    <a:lnTo>
                      <a:pt x="933926" y="646176"/>
                    </a:lnTo>
                    <a:lnTo>
                      <a:pt x="933926" y="590645"/>
                    </a:lnTo>
                    <a:cubicBezTo>
                      <a:pt x="928877" y="528383"/>
                      <a:pt x="924671" y="465280"/>
                      <a:pt x="921305" y="401336"/>
                    </a:cubicBezTo>
                    <a:cubicBezTo>
                      <a:pt x="912891" y="323929"/>
                      <a:pt x="895222" y="265033"/>
                      <a:pt x="868299" y="224647"/>
                    </a:cubicBezTo>
                    <a:cubicBezTo>
                      <a:pt x="841375" y="184261"/>
                      <a:pt x="811085" y="158178"/>
                      <a:pt x="777430" y="146399"/>
                    </a:cubicBezTo>
                    <a:cubicBezTo>
                      <a:pt x="731996" y="129572"/>
                      <a:pt x="657955" y="121158"/>
                      <a:pt x="555307" y="121158"/>
                    </a:cubicBezTo>
                    <a:lnTo>
                      <a:pt x="555307" y="1554861"/>
                    </a:lnTo>
                    <a:cubicBezTo>
                      <a:pt x="555307" y="1601978"/>
                      <a:pt x="562038" y="1635633"/>
                      <a:pt x="575500" y="1655826"/>
                    </a:cubicBezTo>
                    <a:cubicBezTo>
                      <a:pt x="588962" y="1682750"/>
                      <a:pt x="636079" y="1696212"/>
                      <a:pt x="716851" y="1696212"/>
                    </a:cubicBezTo>
                    <a:lnTo>
                      <a:pt x="772382" y="1696212"/>
                    </a:lnTo>
                    <a:lnTo>
                      <a:pt x="772382" y="1736598"/>
                    </a:lnTo>
                    <a:lnTo>
                      <a:pt x="272605" y="1736598"/>
                    </a:lnTo>
                    <a:lnTo>
                      <a:pt x="272605" y="1696212"/>
                    </a:lnTo>
                    <a:lnTo>
                      <a:pt x="419004" y="1696212"/>
                    </a:lnTo>
                    <a:lnTo>
                      <a:pt x="419004" y="121158"/>
                    </a:lnTo>
                    <a:cubicBezTo>
                      <a:pt x="312991" y="121158"/>
                      <a:pt x="241474" y="127889"/>
                      <a:pt x="204454" y="141351"/>
                    </a:cubicBezTo>
                    <a:cubicBezTo>
                      <a:pt x="167433" y="154813"/>
                      <a:pt x="135461" y="182158"/>
                      <a:pt x="108537" y="223385"/>
                    </a:cubicBezTo>
                    <a:cubicBezTo>
                      <a:pt x="81613" y="264612"/>
                      <a:pt x="64365" y="314254"/>
                      <a:pt x="56792" y="372308"/>
                    </a:cubicBezTo>
                    <a:cubicBezTo>
                      <a:pt x="49220" y="430363"/>
                      <a:pt x="45434" y="503142"/>
                      <a:pt x="45434" y="590645"/>
                    </a:cubicBezTo>
                    <a:lnTo>
                      <a:pt x="45434" y="646176"/>
                    </a:lnTo>
                    <a:lnTo>
                      <a:pt x="0" y="64617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vi-VN"/>
                </a:defPPr>
                <a:lvl1pPr>
                  <a:defRPr sz="19900"/>
                </a:lvl1pPr>
              </a:lstStyle>
              <a:p>
                <a:endParaRPr lang="vi-VN"/>
              </a:p>
            </p:txBody>
          </p:sp>
          <p:sp>
            <p:nvSpPr>
              <p:cNvPr id="75" name="TextBox 72">
                <a:extLst>
                  <a:ext uri="{FF2B5EF4-FFF2-40B4-BE49-F238E27FC236}">
                    <a16:creationId xmlns:a16="http://schemas.microsoft.com/office/drawing/2014/main" id="{69EDEADC-DAE7-4727-BE02-90E4C6020E22}"/>
                  </a:ext>
                </a:extLst>
              </p:cNvPr>
              <p:cNvSpPr txBox="1"/>
              <p:nvPr/>
            </p:nvSpPr>
            <p:spPr>
              <a:xfrm>
                <a:off x="3149147" y="2916254"/>
                <a:ext cx="206979" cy="212026"/>
              </a:xfrm>
              <a:custGeom>
                <a:avLst/>
                <a:gdLst/>
                <a:ahLst/>
                <a:cxnLst/>
                <a:rect l="l" t="t" r="r" b="b"/>
                <a:pathLst>
                  <a:path w="206979" h="212026">
                    <a:moveTo>
                      <a:pt x="106014" y="0"/>
                    </a:moveTo>
                    <a:cubicBezTo>
                      <a:pt x="134620" y="0"/>
                      <a:pt x="158600" y="9676"/>
                      <a:pt x="177951" y="29027"/>
                    </a:cubicBezTo>
                    <a:cubicBezTo>
                      <a:pt x="197303" y="48379"/>
                      <a:pt x="206979" y="72358"/>
                      <a:pt x="206979" y="100965"/>
                    </a:cubicBezTo>
                    <a:cubicBezTo>
                      <a:pt x="206979" y="132937"/>
                      <a:pt x="197303" y="159440"/>
                      <a:pt x="177951" y="180475"/>
                    </a:cubicBezTo>
                    <a:cubicBezTo>
                      <a:pt x="158600" y="201509"/>
                      <a:pt x="134620" y="212026"/>
                      <a:pt x="106014" y="212026"/>
                    </a:cubicBezTo>
                    <a:cubicBezTo>
                      <a:pt x="75724" y="212026"/>
                      <a:pt x="50483" y="201930"/>
                      <a:pt x="30290" y="181737"/>
                    </a:cubicBezTo>
                    <a:cubicBezTo>
                      <a:pt x="10097" y="161544"/>
                      <a:pt x="0" y="136302"/>
                      <a:pt x="0" y="106013"/>
                    </a:cubicBezTo>
                    <a:cubicBezTo>
                      <a:pt x="0" y="75723"/>
                      <a:pt x="10097" y="50482"/>
                      <a:pt x="30290" y="30289"/>
                    </a:cubicBezTo>
                    <a:cubicBezTo>
                      <a:pt x="50483" y="10096"/>
                      <a:pt x="75724" y="0"/>
                      <a:pt x="1060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vi-VN" sz="19900"/>
              </a:p>
            </p:txBody>
          </p:sp>
          <p:sp>
            <p:nvSpPr>
              <p:cNvPr id="76" name="TextBox 71">
                <a:extLst>
                  <a:ext uri="{FF2B5EF4-FFF2-40B4-BE49-F238E27FC236}">
                    <a16:creationId xmlns:a16="http://schemas.microsoft.com/office/drawing/2014/main" id="{8AB75EDF-C10E-4868-A8F0-D29214C64C83}"/>
                  </a:ext>
                </a:extLst>
              </p:cNvPr>
              <p:cNvSpPr txBox="1"/>
              <p:nvPr/>
            </p:nvSpPr>
            <p:spPr>
              <a:xfrm>
                <a:off x="5888347" y="3355451"/>
                <a:ext cx="999553" cy="1211580"/>
              </a:xfrm>
              <a:custGeom>
                <a:avLst/>
                <a:gdLst/>
                <a:ahLst/>
                <a:cxnLst/>
                <a:rect l="l" t="t" r="r" b="b"/>
                <a:pathLst>
                  <a:path w="999553" h="1211580">
                    <a:moveTo>
                      <a:pt x="848106" y="0"/>
                    </a:moveTo>
                    <a:lnTo>
                      <a:pt x="893540" y="0"/>
                    </a:lnTo>
                    <a:lnTo>
                      <a:pt x="893540" y="620935"/>
                    </a:lnTo>
                    <a:lnTo>
                      <a:pt x="848106" y="620935"/>
                    </a:lnTo>
                    <a:lnTo>
                      <a:pt x="848106" y="252413"/>
                    </a:lnTo>
                    <a:cubicBezTo>
                      <a:pt x="810849" y="220441"/>
                      <a:pt x="767656" y="195620"/>
                      <a:pt x="718527" y="177951"/>
                    </a:cubicBezTo>
                    <a:cubicBezTo>
                      <a:pt x="669399" y="160282"/>
                      <a:pt x="619423" y="151448"/>
                      <a:pt x="568599" y="151448"/>
                    </a:cubicBezTo>
                    <a:lnTo>
                      <a:pt x="553336" y="151448"/>
                    </a:lnTo>
                    <a:cubicBezTo>
                      <a:pt x="424605" y="151448"/>
                      <a:pt x="315345" y="198808"/>
                      <a:pt x="225554" y="293529"/>
                    </a:cubicBezTo>
                    <a:cubicBezTo>
                      <a:pt x="135764" y="388249"/>
                      <a:pt x="90868" y="499882"/>
                      <a:pt x="90868" y="628429"/>
                    </a:cubicBezTo>
                    <a:lnTo>
                      <a:pt x="90868" y="638565"/>
                    </a:lnTo>
                    <a:cubicBezTo>
                      <a:pt x="90868" y="775577"/>
                      <a:pt x="141772" y="893554"/>
                      <a:pt x="243578" y="992494"/>
                    </a:cubicBezTo>
                    <a:cubicBezTo>
                      <a:pt x="345385" y="1091435"/>
                      <a:pt x="464439" y="1140905"/>
                      <a:pt x="600742" y="1140905"/>
                    </a:cubicBezTo>
                    <a:lnTo>
                      <a:pt x="610838" y="1140905"/>
                    </a:lnTo>
                    <a:cubicBezTo>
                      <a:pt x="674783" y="1140905"/>
                      <a:pt x="736203" y="1123657"/>
                      <a:pt x="795099" y="1089160"/>
                    </a:cubicBezTo>
                    <a:cubicBezTo>
                      <a:pt x="853996" y="1054664"/>
                      <a:pt x="908685" y="1009650"/>
                      <a:pt x="959167" y="954120"/>
                    </a:cubicBezTo>
                    <a:lnTo>
                      <a:pt x="999553" y="999554"/>
                    </a:lnTo>
                    <a:cubicBezTo>
                      <a:pt x="938974" y="1065181"/>
                      <a:pt x="869561" y="1116926"/>
                      <a:pt x="791313" y="1154788"/>
                    </a:cubicBezTo>
                    <a:cubicBezTo>
                      <a:pt x="713065" y="1192649"/>
                      <a:pt x="629349" y="1211580"/>
                      <a:pt x="540162" y="1211580"/>
                    </a:cubicBezTo>
                    <a:cubicBezTo>
                      <a:pt x="388715" y="1211580"/>
                      <a:pt x="260826" y="1160256"/>
                      <a:pt x="156495" y="1057609"/>
                    </a:cubicBezTo>
                    <a:cubicBezTo>
                      <a:pt x="52165" y="954961"/>
                      <a:pt x="0" y="827913"/>
                      <a:pt x="0" y="676466"/>
                    </a:cubicBezTo>
                    <a:cubicBezTo>
                      <a:pt x="0" y="513239"/>
                      <a:pt x="63524" y="371467"/>
                      <a:pt x="190571" y="251151"/>
                    </a:cubicBezTo>
                    <a:cubicBezTo>
                      <a:pt x="317619" y="130834"/>
                      <a:pt x="462756" y="70676"/>
                      <a:pt x="625983" y="70676"/>
                    </a:cubicBezTo>
                    <a:cubicBezTo>
                      <a:pt x="668051" y="70676"/>
                      <a:pt x="705913" y="74041"/>
                      <a:pt x="739569" y="80772"/>
                    </a:cubicBezTo>
                    <a:cubicBezTo>
                      <a:pt x="773224" y="87503"/>
                      <a:pt x="809402" y="100965"/>
                      <a:pt x="848106" y="121158"/>
                    </a:cubicBezTo>
                    <a:lnTo>
                      <a:pt x="848106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vi-VN"/>
                </a:defPPr>
                <a:lvl1pPr>
                  <a:defRPr sz="19900"/>
                </a:lvl1pPr>
              </a:lstStyle>
              <a:p>
                <a:endParaRPr lang="vi-VN"/>
              </a:p>
            </p:txBody>
          </p:sp>
          <p:sp>
            <p:nvSpPr>
              <p:cNvPr id="77" name="TextBox 70">
                <a:extLst>
                  <a:ext uri="{FF2B5EF4-FFF2-40B4-BE49-F238E27FC236}">
                    <a16:creationId xmlns:a16="http://schemas.microsoft.com/office/drawing/2014/main" id="{CB316234-E0B4-48C8-9BB8-75328A9E3A54}"/>
                  </a:ext>
                </a:extLst>
              </p:cNvPr>
              <p:cNvSpPr txBox="1"/>
              <p:nvPr/>
            </p:nvSpPr>
            <p:spPr>
              <a:xfrm>
                <a:off x="3078472" y="3365548"/>
                <a:ext cx="358426" cy="1171194"/>
              </a:xfrm>
              <a:custGeom>
                <a:avLst/>
                <a:gdLst/>
                <a:ahLst/>
                <a:cxnLst/>
                <a:rect l="l" t="t" r="r" b="b"/>
                <a:pathLst>
                  <a:path w="358426" h="1171194">
                    <a:moveTo>
                      <a:pt x="272605" y="0"/>
                    </a:moveTo>
                    <a:lnTo>
                      <a:pt x="307943" y="25241"/>
                    </a:lnTo>
                    <a:lnTo>
                      <a:pt x="242316" y="106013"/>
                    </a:lnTo>
                    <a:lnTo>
                      <a:pt x="242316" y="1014698"/>
                    </a:lnTo>
                    <a:cubicBezTo>
                      <a:pt x="242316" y="1066863"/>
                      <a:pt x="253254" y="1100518"/>
                      <a:pt x="275130" y="1115663"/>
                    </a:cubicBezTo>
                    <a:cubicBezTo>
                      <a:pt x="288592" y="1125760"/>
                      <a:pt x="316357" y="1130808"/>
                      <a:pt x="358426" y="1130808"/>
                    </a:cubicBezTo>
                    <a:lnTo>
                      <a:pt x="358426" y="1171194"/>
                    </a:lnTo>
                    <a:lnTo>
                      <a:pt x="10096" y="1171194"/>
                    </a:lnTo>
                    <a:lnTo>
                      <a:pt x="10096" y="1130808"/>
                    </a:lnTo>
                    <a:lnTo>
                      <a:pt x="126206" y="1130808"/>
                    </a:lnTo>
                    <a:lnTo>
                      <a:pt x="126206" y="242316"/>
                    </a:lnTo>
                    <a:lnTo>
                      <a:pt x="35338" y="353377"/>
                    </a:lnTo>
                    <a:lnTo>
                      <a:pt x="0" y="323088"/>
                    </a:lnTo>
                    <a:lnTo>
                      <a:pt x="272605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vi-VN" sz="19900"/>
              </a:p>
            </p:txBody>
          </p:sp>
          <p:sp>
            <p:nvSpPr>
              <p:cNvPr id="78" name="TextBox 69">
                <a:extLst>
                  <a:ext uri="{FF2B5EF4-FFF2-40B4-BE49-F238E27FC236}">
                    <a16:creationId xmlns:a16="http://schemas.microsoft.com/office/drawing/2014/main" id="{70E434C7-A81A-4AC6-B08A-5555530F7472}"/>
                  </a:ext>
                </a:extLst>
              </p:cNvPr>
              <p:cNvSpPr txBox="1"/>
              <p:nvPr/>
            </p:nvSpPr>
            <p:spPr>
              <a:xfrm>
                <a:off x="4634952" y="3426127"/>
                <a:ext cx="1151001" cy="1140904"/>
              </a:xfrm>
              <a:custGeom>
                <a:avLst/>
                <a:gdLst/>
                <a:ahLst/>
                <a:cxnLst/>
                <a:rect l="l" t="t" r="r" b="b"/>
                <a:pathLst>
                  <a:path w="1151001" h="1140904">
                    <a:moveTo>
                      <a:pt x="646176" y="0"/>
                    </a:moveTo>
                    <a:cubicBezTo>
                      <a:pt x="752189" y="0"/>
                      <a:pt x="851472" y="31972"/>
                      <a:pt x="944023" y="95917"/>
                    </a:cubicBezTo>
                    <a:cubicBezTo>
                      <a:pt x="1036574" y="159861"/>
                      <a:pt x="1100519" y="242316"/>
                      <a:pt x="1135856" y="343281"/>
                    </a:cubicBezTo>
                    <a:lnTo>
                      <a:pt x="141588" y="343281"/>
                    </a:lnTo>
                    <a:cubicBezTo>
                      <a:pt x="107775" y="405990"/>
                      <a:pt x="90869" y="478847"/>
                      <a:pt x="90869" y="561854"/>
                    </a:cubicBezTo>
                    <a:lnTo>
                      <a:pt x="90869" y="582205"/>
                    </a:lnTo>
                    <a:cubicBezTo>
                      <a:pt x="90869" y="716063"/>
                      <a:pt x="144296" y="830864"/>
                      <a:pt x="251151" y="926610"/>
                    </a:cubicBezTo>
                    <a:cubicBezTo>
                      <a:pt x="358005" y="1022356"/>
                      <a:pt x="479584" y="1070229"/>
                      <a:pt x="615887" y="1070229"/>
                    </a:cubicBezTo>
                    <a:lnTo>
                      <a:pt x="625983" y="1070229"/>
                    </a:lnTo>
                    <a:cubicBezTo>
                      <a:pt x="731997" y="1070229"/>
                      <a:pt x="827493" y="1039939"/>
                      <a:pt x="912471" y="979360"/>
                    </a:cubicBezTo>
                    <a:cubicBezTo>
                      <a:pt x="997450" y="918781"/>
                      <a:pt x="1065181" y="838009"/>
                      <a:pt x="1115663" y="737044"/>
                    </a:cubicBezTo>
                    <a:lnTo>
                      <a:pt x="1151001" y="752189"/>
                    </a:lnTo>
                    <a:cubicBezTo>
                      <a:pt x="1100519" y="876713"/>
                      <a:pt x="1024795" y="972629"/>
                      <a:pt x="923830" y="1039939"/>
                    </a:cubicBezTo>
                    <a:cubicBezTo>
                      <a:pt x="822865" y="1107249"/>
                      <a:pt x="703390" y="1140904"/>
                      <a:pt x="565404" y="1140904"/>
                    </a:cubicBezTo>
                    <a:cubicBezTo>
                      <a:pt x="413957" y="1140904"/>
                      <a:pt x="281861" y="1089580"/>
                      <a:pt x="169117" y="986933"/>
                    </a:cubicBezTo>
                    <a:cubicBezTo>
                      <a:pt x="56372" y="884285"/>
                      <a:pt x="0" y="758920"/>
                      <a:pt x="0" y="610838"/>
                    </a:cubicBezTo>
                    <a:cubicBezTo>
                      <a:pt x="0" y="442563"/>
                      <a:pt x="65627" y="298688"/>
                      <a:pt x="196882" y="179213"/>
                    </a:cubicBezTo>
                    <a:cubicBezTo>
                      <a:pt x="328136" y="59738"/>
                      <a:pt x="477901" y="0"/>
                      <a:pt x="646176" y="0"/>
                    </a:cubicBezTo>
                    <a:close/>
                    <a:moveTo>
                      <a:pt x="575501" y="80772"/>
                    </a:moveTo>
                    <a:cubicBezTo>
                      <a:pt x="498094" y="80772"/>
                      <a:pt x="423212" y="98861"/>
                      <a:pt x="350854" y="135041"/>
                    </a:cubicBezTo>
                    <a:cubicBezTo>
                      <a:pt x="278496" y="171220"/>
                      <a:pt x="222123" y="220440"/>
                      <a:pt x="181737" y="282702"/>
                    </a:cubicBezTo>
                    <a:lnTo>
                      <a:pt x="979361" y="282702"/>
                    </a:lnTo>
                    <a:cubicBezTo>
                      <a:pt x="933926" y="218757"/>
                      <a:pt x="875451" y="169116"/>
                      <a:pt x="803934" y="133779"/>
                    </a:cubicBezTo>
                    <a:cubicBezTo>
                      <a:pt x="732417" y="98441"/>
                      <a:pt x="656273" y="80772"/>
                      <a:pt x="575501" y="8077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vi-VN"/>
                </a:defPPr>
                <a:lvl1pPr>
                  <a:defRPr sz="19900"/>
                </a:lvl1pPr>
              </a:lstStyle>
              <a:p>
                <a:endParaRPr lang="vi-VN"/>
              </a:p>
            </p:txBody>
          </p:sp>
        </p:grpSp>
      </p:grpSp>
      <p:pic>
        <p:nvPicPr>
          <p:cNvPr id="6" name="Hình ảnh 5">
            <a:extLst>
              <a:ext uri="{FF2B5EF4-FFF2-40B4-BE49-F238E27FC236}">
                <a16:creationId xmlns:a16="http://schemas.microsoft.com/office/drawing/2014/main" id="{E0BB3121-3AC5-4D2A-91F4-09A3FB85341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2" y="5311299"/>
            <a:ext cx="4067702" cy="7797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7.40741E-7 C -0.00157 7.40741E-7 -0.00243 -0.00301 -0.00243 -0.00625 C -0.00243 -0.00972 -0.00157 -0.01204 4.16667E-6 -0.01204 C 0.00138 -0.01204 0.0026 -0.00972 0.0026 -0.00625 C 0.0026 -0.00301 0.00138 7.40741E-7 4.16667E-6 7.40741E-7 Z " pathEditMode="relative" rAng="0" ptsTypes="AAAAA">
                                      <p:cBhvr>
                                        <p:cTn id="6" dur="2000" spd="-100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0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33333E-6 C -0.00156 -3.33333E-6 -0.00243 -0.00301 -0.00243 -0.00625 C -0.00243 -0.00972 -0.00156 -0.01203 -1.66667E-6 -0.01203 C 0.00139 -0.01203 0.00261 -0.00972 0.00261 -0.00625 C 0.00261 -0.00301 0.00139 -3.33333E-6 -1.66667E-6 -3.33333E-6 Z " pathEditMode="relative" rAng="0" ptsTypes="AAAAA">
                                      <p:cBhvr>
                                        <p:cTn id="8" dur="2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0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33333E-6 C 0.00226 3.33333E-6 0.00451 0.00115 0.00451 0.00324 C 0.00451 0.00486 0.00226 0.00671 8.33333E-7 0.00671 C -0.00243 0.00671 -0.00417 0.00486 -0.00417 0.00324 C -0.00417 0.00115 -0.00243 3.33333E-6 8.33333E-7 3.33333E-6 Z " pathEditMode="relative" rAng="0" ptsTypes="AAAAA">
                                      <p:cBhvr>
                                        <p:cTn id="10" dur="3000" spd="-100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32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6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.00254 C -8.33333E-7 0.01064 0.01129 0.01828 0.02587 0.01828 C 0.04288 0.01828 0.04879 0.00995 0.05139 0.00509 L 0.05417 -0.00116 C 0.05677 -0.00579 0.06337 -0.0132 0.08247 -0.0132 C 0.09462 -0.0132 0.10886 -0.00649 0.10886 0.00254 C 0.10886 0.01064 0.09462 0.01828 0.08247 0.01828 C 0.06337 0.01828 0.05677 0.00995 0.05417 0.00509 L 0.05139 -0.00116 C 0.04879 -0.00579 0.04288 -0.0132 0.02587 -0.0132 C 0.01129 -0.0132 -8.33333E-7 -0.00649 -8.33333E-7 0.00254 Z " pathEditMode="relative" rAng="0" ptsTypes="AAAAAAAAAAA">
                                      <p:cBhvr>
                                        <p:cTn id="12" dur="5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3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9" presetClass="path" presetSubtype="0" repeatCount="indefinite" accel="10000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593 0.00324 C -0.03593 -0.00093 -0.03246 -0.00394 -0.02725 -0.00394 C -0.02239 -0.00394 -0.01823 -0.00093 -0.01823 0.00324 C -0.01823 0.00717 -0.01441 0.01088 -0.00937 0.01088 C -0.00451 0.01088 -3.61111E-6 0.00717 -3.61111E-6 0.00324 " pathEditMode="relative" rAng="0" ptsTypes="AAAAA">
                                      <p:cBhvr>
                                        <p:cTn id="14" dur="2150" spd="-100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8" y="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9" presetClass="path" presetSubtype="0" repeatCount="indefinite" accel="10000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594 0.00324 C -0.03594 -0.00092 -0.03247 -0.00393 -0.02726 -0.00393 C -0.0224 -0.00393 -0.01823 -0.00092 -0.01823 0.00324 C -0.01823 0.00718 -0.01441 0.01088 -0.00938 0.01088 C -0.00452 0.01088 3.33333E-6 0.00718 3.33333E-6 0.00324 " pathEditMode="relative" rAng="0" ptsTypes="AAAAA">
                                      <p:cBhvr>
                                        <p:cTn id="16" dur="2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8" y="2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9" presetClass="path" presetSubtype="0" repeatCount="indefinite" accel="10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594 0.00324 C -0.03594 -0.00092 -0.03247 -0.00393 -0.02726 -0.00393 C -0.0224 -0.00393 -0.01823 -0.00092 -0.01823 0.00324 C -0.01823 0.00718 -0.01441 0.01088 -0.00938 0.01088 C -0.00452 0.01088 3.33333E-6 0.00718 3.33333E-6 0.00324 " pathEditMode="relative" rAng="0" ptsTypes="AAAAA">
                                      <p:cBhvr>
                                        <p:cTn id="20" dur="2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8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43" grpId="0" animBg="1"/>
      <p:bldP spid="130" grpId="0" animBg="1"/>
      <p:bldP spid="140" grpId="0" animBg="1"/>
      <p:bldP spid="35" grpId="0" animBg="1"/>
      <p:bldP spid="5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88">
            <a:extLst>
              <a:ext uri="{FF2B5EF4-FFF2-40B4-BE49-F238E27FC236}">
                <a16:creationId xmlns:a16="http://schemas.microsoft.com/office/drawing/2014/main" id="{538FB554-2FD3-4E74-B481-D3B8521007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0" r="29885"/>
          <a:stretch/>
        </p:blipFill>
        <p:spPr>
          <a:xfrm>
            <a:off x="-20926" y="0"/>
            <a:ext cx="9144001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CA5B2CD-3613-4EC3-9B8F-69B5D1AAA1C4}"/>
              </a:ext>
            </a:extLst>
          </p:cNvPr>
          <p:cNvSpPr/>
          <p:nvPr/>
        </p:nvSpPr>
        <p:spPr>
          <a:xfrm>
            <a:off x="2638711" y="1173061"/>
            <a:ext cx="3866579" cy="5640415"/>
          </a:xfrm>
          <a:prstGeom prst="ellipse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8347B74-34A0-4BEF-9F5C-B574D7E014D6}"/>
              </a:ext>
            </a:extLst>
          </p:cNvPr>
          <p:cNvSpPr txBox="1"/>
          <p:nvPr/>
        </p:nvSpPr>
        <p:spPr>
          <a:xfrm>
            <a:off x="2420710" y="2039240"/>
            <a:ext cx="4302580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vi-VN" sz="2400">
                <a:solidFill>
                  <a:schemeClr val="accent1">
                    <a:lumMod val="50000"/>
                  </a:schemeClr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Ngô Tất Tố</a:t>
            </a:r>
          </a:p>
          <a:p>
            <a:pPr algn="ctr">
              <a:spcAft>
                <a:spcPts val="600"/>
              </a:spcAft>
            </a:pPr>
            <a:r>
              <a:rPr lang="vi-VN" sz="2400">
                <a:solidFill>
                  <a:schemeClr val="accent1">
                    <a:lumMod val="50000"/>
                  </a:schemeClr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Trần Tiến Đức Anh</a:t>
            </a:r>
          </a:p>
          <a:p>
            <a:pPr algn="ctr">
              <a:spcAft>
                <a:spcPts val="600"/>
              </a:spcAft>
            </a:pPr>
            <a:r>
              <a:rPr lang="vi-VN" sz="2400">
                <a:solidFill>
                  <a:schemeClr val="accent1">
                    <a:lumMod val="50000"/>
                  </a:schemeClr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Võ Mộng Chuyền</a:t>
            </a:r>
          </a:p>
          <a:p>
            <a:pPr algn="ctr">
              <a:spcAft>
                <a:spcPts val="600"/>
              </a:spcAft>
            </a:pPr>
            <a:r>
              <a:rPr lang="vi-VN" sz="2400">
                <a:solidFill>
                  <a:schemeClr val="accent1">
                    <a:lumMod val="50000"/>
                  </a:schemeClr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Phạm Phong Phú Cường</a:t>
            </a:r>
          </a:p>
          <a:p>
            <a:pPr algn="ctr">
              <a:spcAft>
                <a:spcPts val="600"/>
              </a:spcAft>
            </a:pPr>
            <a:r>
              <a:rPr lang="vi-VN" sz="2400">
                <a:solidFill>
                  <a:schemeClr val="accent1">
                    <a:lumMod val="50000"/>
                  </a:schemeClr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Trần Anh Duy</a:t>
            </a:r>
          </a:p>
          <a:p>
            <a:pPr algn="ctr">
              <a:spcAft>
                <a:spcPts val="600"/>
              </a:spcAft>
            </a:pPr>
            <a:r>
              <a:rPr lang="vi-VN" sz="2400">
                <a:solidFill>
                  <a:schemeClr val="accent1">
                    <a:lumMod val="50000"/>
                  </a:schemeClr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Vũ Xuân Đức</a:t>
            </a:r>
          </a:p>
          <a:p>
            <a:pPr algn="ctr">
              <a:spcAft>
                <a:spcPts val="600"/>
              </a:spcAft>
            </a:pPr>
            <a:r>
              <a:rPr lang="vi-VN" sz="2400">
                <a:solidFill>
                  <a:schemeClr val="accent1">
                    <a:lumMod val="50000"/>
                  </a:schemeClr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Võ Thị Kim Hiếu</a:t>
            </a:r>
          </a:p>
          <a:p>
            <a:pPr algn="ctr">
              <a:spcAft>
                <a:spcPts val="600"/>
              </a:spcAft>
            </a:pPr>
            <a:r>
              <a:rPr lang="vi-VN" sz="2400">
                <a:solidFill>
                  <a:schemeClr val="accent1">
                    <a:lumMod val="50000"/>
                  </a:schemeClr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Nguyễn Thị Hương</a:t>
            </a:r>
          </a:p>
          <a:p>
            <a:pPr algn="ctr">
              <a:spcAft>
                <a:spcPts val="600"/>
              </a:spcAft>
            </a:pPr>
            <a:r>
              <a:rPr lang="vi-VN" sz="2400">
                <a:solidFill>
                  <a:schemeClr val="accent1">
                    <a:lumMod val="50000"/>
                  </a:schemeClr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Nguyễn Duy Khang</a:t>
            </a:r>
          </a:p>
          <a:p>
            <a:pPr algn="ctr">
              <a:spcAft>
                <a:spcPts val="600"/>
              </a:spcAft>
            </a:pPr>
            <a:r>
              <a:rPr lang="vi-VN" sz="2400">
                <a:solidFill>
                  <a:schemeClr val="accent1">
                    <a:lumMod val="50000"/>
                  </a:schemeClr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Mai Thanh Nhân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F2314338-E162-42BD-867C-313081C464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0" r="29885" b="77949"/>
          <a:stretch/>
        </p:blipFill>
        <p:spPr>
          <a:xfrm>
            <a:off x="-10464" y="0"/>
            <a:ext cx="9144001" cy="1512243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8AD3D7A-8D35-406B-9F61-D7019A0111AA}"/>
              </a:ext>
            </a:extLst>
          </p:cNvPr>
          <p:cNvSpPr/>
          <p:nvPr/>
        </p:nvSpPr>
        <p:spPr>
          <a:xfrm>
            <a:off x="8477076" y="6112275"/>
            <a:ext cx="666924" cy="289690"/>
          </a:xfrm>
          <a:custGeom>
            <a:avLst/>
            <a:gdLst>
              <a:gd name="connsiteX0" fmla="*/ 6722172 w 6722172"/>
              <a:gd name="connsiteY0" fmla="*/ 0 h 2553012"/>
              <a:gd name="connsiteX1" fmla="*/ 5485111 w 6722172"/>
              <a:gd name="connsiteY1" fmla="*/ 1640900 h 2553012"/>
              <a:gd name="connsiteX2" fmla="*/ 1983904 w 6722172"/>
              <a:gd name="connsiteY2" fmla="*/ 2553012 h 2553012"/>
              <a:gd name="connsiteX3" fmla="*/ 1983538 w 6722172"/>
              <a:gd name="connsiteY3" fmla="*/ 2552252 h 2553012"/>
              <a:gd name="connsiteX4" fmla="*/ 873095 w 6722172"/>
              <a:gd name="connsiteY4" fmla="*/ 1891344 h 2553012"/>
              <a:gd name="connsiteX5" fmla="*/ 743974 w 6722172"/>
              <a:gd name="connsiteY5" fmla="*/ 1897864 h 2553012"/>
              <a:gd name="connsiteX6" fmla="*/ 702271 w 6722172"/>
              <a:gd name="connsiteY6" fmla="*/ 1904229 h 2553012"/>
              <a:gd name="connsiteX7" fmla="*/ 623800 w 6722172"/>
              <a:gd name="connsiteY7" fmla="*/ 1912057 h 2553012"/>
              <a:gd name="connsiteX8" fmla="*/ 0 w 6722172"/>
              <a:gd name="connsiteY8" fmla="*/ 2008428 h 2553012"/>
              <a:gd name="connsiteX9" fmla="*/ 6722172 w 6722172"/>
              <a:gd name="connsiteY9" fmla="*/ 0 h 255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22172" h="2553012">
                <a:moveTo>
                  <a:pt x="6722172" y="0"/>
                </a:moveTo>
                <a:lnTo>
                  <a:pt x="5485111" y="1640900"/>
                </a:lnTo>
                <a:lnTo>
                  <a:pt x="1983904" y="2553012"/>
                </a:lnTo>
                <a:lnTo>
                  <a:pt x="1983538" y="2552252"/>
                </a:lnTo>
                <a:cubicBezTo>
                  <a:pt x="1769686" y="2158585"/>
                  <a:pt x="1352600" y="1891344"/>
                  <a:pt x="873095" y="1891344"/>
                </a:cubicBezTo>
                <a:cubicBezTo>
                  <a:pt x="829504" y="1891344"/>
                  <a:pt x="786428" y="1893553"/>
                  <a:pt x="743974" y="1897864"/>
                </a:cubicBezTo>
                <a:lnTo>
                  <a:pt x="702271" y="1904229"/>
                </a:lnTo>
                <a:lnTo>
                  <a:pt x="623800" y="1912057"/>
                </a:lnTo>
                <a:cubicBezTo>
                  <a:pt x="469539" y="1931148"/>
                  <a:pt x="274009" y="1967735"/>
                  <a:pt x="0" y="2008428"/>
                </a:cubicBezTo>
                <a:lnTo>
                  <a:pt x="6722172" y="0"/>
                </a:lnTo>
                <a:close/>
              </a:path>
            </a:pathLst>
          </a:custGeom>
          <a:gradFill flip="none" rotWithShape="1">
            <a:gsLst>
              <a:gs pos="25000">
                <a:srgbClr val="DCECC9"/>
              </a:gs>
              <a:gs pos="46000">
                <a:srgbClr val="46AACE"/>
              </a:gs>
              <a:gs pos="100000">
                <a:srgbClr val="1C2B7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vi-V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C5B2E4-53EC-4F7B-8E12-7DD82C48B1D3}"/>
              </a:ext>
            </a:extLst>
          </p:cNvPr>
          <p:cNvSpPr/>
          <p:nvPr/>
        </p:nvSpPr>
        <p:spPr>
          <a:xfrm>
            <a:off x="8676413" y="6322749"/>
            <a:ext cx="328851" cy="152750"/>
          </a:xfrm>
          <a:custGeom>
            <a:avLst/>
            <a:gdLst>
              <a:gd name="connsiteX0" fmla="*/ 3314599 w 3314599"/>
              <a:gd name="connsiteY0" fmla="*/ 0 h 1346175"/>
              <a:gd name="connsiteX1" fmla="*/ 2577588 w 3314599"/>
              <a:gd name="connsiteY1" fmla="*/ 977609 h 1346175"/>
              <a:gd name="connsiteX2" fmla="*/ 124404 w 3314599"/>
              <a:gd name="connsiteY2" fmla="*/ 1346175 h 1346175"/>
              <a:gd name="connsiteX3" fmla="*/ 126770 w 3314599"/>
              <a:gd name="connsiteY3" fmla="*/ 1299322 h 1346175"/>
              <a:gd name="connsiteX4" fmla="*/ 27528 w 3314599"/>
              <a:gd name="connsiteY4" fmla="*/ 807758 h 1346175"/>
              <a:gd name="connsiteX5" fmla="*/ 0 w 3314599"/>
              <a:gd name="connsiteY5" fmla="*/ 750613 h 1346175"/>
              <a:gd name="connsiteX6" fmla="*/ 3314599 w 3314599"/>
              <a:gd name="connsiteY6" fmla="*/ 0 h 1346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14599" h="1346175">
                <a:moveTo>
                  <a:pt x="3314599" y="0"/>
                </a:moveTo>
                <a:lnTo>
                  <a:pt x="2577588" y="977609"/>
                </a:lnTo>
                <a:lnTo>
                  <a:pt x="124404" y="1346175"/>
                </a:lnTo>
                <a:lnTo>
                  <a:pt x="126770" y="1299322"/>
                </a:lnTo>
                <a:cubicBezTo>
                  <a:pt x="126770" y="1124957"/>
                  <a:pt x="91433" y="958845"/>
                  <a:pt x="27528" y="807758"/>
                </a:cubicBezTo>
                <a:lnTo>
                  <a:pt x="0" y="750613"/>
                </a:lnTo>
                <a:lnTo>
                  <a:pt x="3314599" y="0"/>
                </a:lnTo>
                <a:close/>
              </a:path>
            </a:pathLst>
          </a:custGeom>
          <a:gradFill flip="none" rotWithShape="1">
            <a:gsLst>
              <a:gs pos="0">
                <a:srgbClr val="DCECC9"/>
              </a:gs>
              <a:gs pos="46000">
                <a:srgbClr val="46AACE"/>
              </a:gs>
              <a:gs pos="92000">
                <a:srgbClr val="1C2B7F"/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vi-V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BEDAFE7-96E3-481D-B937-6AB5623FBD2E}"/>
              </a:ext>
            </a:extLst>
          </p:cNvPr>
          <p:cNvSpPr/>
          <p:nvPr/>
        </p:nvSpPr>
        <p:spPr>
          <a:xfrm>
            <a:off x="8666564" y="6452650"/>
            <a:ext cx="253072" cy="99224"/>
          </a:xfrm>
          <a:custGeom>
            <a:avLst/>
            <a:gdLst>
              <a:gd name="connsiteX0" fmla="*/ 2550805 w 2550805"/>
              <a:gd name="connsiteY0" fmla="*/ 0 h 874447"/>
              <a:gd name="connsiteX1" fmla="*/ 1894229 w 2550805"/>
              <a:gd name="connsiteY1" fmla="*/ 870915 h 874447"/>
              <a:gd name="connsiteX2" fmla="*/ 0 w 2550805"/>
              <a:gd name="connsiteY2" fmla="*/ 874447 h 874447"/>
              <a:gd name="connsiteX3" fmla="*/ 10358 w 2550805"/>
              <a:gd name="connsiteY3" fmla="*/ 860595 h 874447"/>
              <a:gd name="connsiteX4" fmla="*/ 219515 w 2550805"/>
              <a:gd name="connsiteY4" fmla="*/ 283637 h 874447"/>
              <a:gd name="connsiteX5" fmla="*/ 221027 w 2550805"/>
              <a:gd name="connsiteY5" fmla="*/ 253705 h 874447"/>
              <a:gd name="connsiteX6" fmla="*/ 2550805 w 2550805"/>
              <a:gd name="connsiteY6" fmla="*/ 0 h 874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50805" h="874447">
                <a:moveTo>
                  <a:pt x="2550805" y="0"/>
                </a:moveTo>
                <a:lnTo>
                  <a:pt x="1894229" y="870915"/>
                </a:lnTo>
                <a:lnTo>
                  <a:pt x="0" y="874447"/>
                </a:lnTo>
                <a:lnTo>
                  <a:pt x="10358" y="860595"/>
                </a:lnTo>
                <a:cubicBezTo>
                  <a:pt x="123831" y="692634"/>
                  <a:pt x="197958" y="495906"/>
                  <a:pt x="219515" y="283637"/>
                </a:cubicBezTo>
                <a:lnTo>
                  <a:pt x="221027" y="253705"/>
                </a:lnTo>
                <a:lnTo>
                  <a:pt x="2550805" y="0"/>
                </a:lnTo>
                <a:close/>
              </a:path>
            </a:pathLst>
          </a:custGeom>
          <a:gradFill flip="none" rotWithShape="1">
            <a:gsLst>
              <a:gs pos="0">
                <a:srgbClr val="DCECC9"/>
              </a:gs>
              <a:gs pos="46000">
                <a:srgbClr val="46AACE"/>
              </a:gs>
              <a:gs pos="100000">
                <a:srgbClr val="1C2B7F"/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vi-V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9B7B064-5E98-47AD-8B08-EDC2423897E9}"/>
              </a:ext>
            </a:extLst>
          </p:cNvPr>
          <p:cNvSpPr/>
          <p:nvPr/>
        </p:nvSpPr>
        <p:spPr>
          <a:xfrm>
            <a:off x="8586880" y="6558114"/>
            <a:ext cx="255275" cy="131356"/>
          </a:xfrm>
          <a:custGeom>
            <a:avLst/>
            <a:gdLst>
              <a:gd name="connsiteX0" fmla="*/ 762053 w 2573008"/>
              <a:gd name="connsiteY0" fmla="*/ 0 h 1157626"/>
              <a:gd name="connsiteX1" fmla="*/ 2573008 w 2573008"/>
              <a:gd name="connsiteY1" fmla="*/ 106483 h 1157626"/>
              <a:gd name="connsiteX2" fmla="*/ 1780560 w 2573008"/>
              <a:gd name="connsiteY2" fmla="*/ 1157626 h 1157626"/>
              <a:gd name="connsiteX3" fmla="*/ 0 w 2573008"/>
              <a:gd name="connsiteY3" fmla="*/ 465468 h 1157626"/>
              <a:gd name="connsiteX4" fmla="*/ 20857 w 2573008"/>
              <a:gd name="connsiteY4" fmla="*/ 462285 h 1157626"/>
              <a:gd name="connsiteX5" fmla="*/ 740833 w 2573008"/>
              <a:gd name="connsiteY5" fmla="*/ 28377 h 1157626"/>
              <a:gd name="connsiteX6" fmla="*/ 762053 w 2573008"/>
              <a:gd name="connsiteY6" fmla="*/ 0 h 1157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3008" h="1157626">
                <a:moveTo>
                  <a:pt x="762053" y="0"/>
                </a:moveTo>
                <a:lnTo>
                  <a:pt x="2573008" y="106483"/>
                </a:lnTo>
                <a:lnTo>
                  <a:pt x="1780560" y="1157626"/>
                </a:lnTo>
                <a:lnTo>
                  <a:pt x="0" y="465468"/>
                </a:lnTo>
                <a:lnTo>
                  <a:pt x="20857" y="462285"/>
                </a:lnTo>
                <a:cubicBezTo>
                  <a:pt x="308591" y="403407"/>
                  <a:pt x="560679" y="246675"/>
                  <a:pt x="740833" y="28377"/>
                </a:cubicBezTo>
                <a:lnTo>
                  <a:pt x="762053" y="0"/>
                </a:lnTo>
                <a:close/>
              </a:path>
            </a:pathLst>
          </a:custGeom>
          <a:gradFill flip="none" rotWithShape="1">
            <a:gsLst>
              <a:gs pos="20000">
                <a:srgbClr val="DCECC9"/>
              </a:gs>
              <a:gs pos="46000">
                <a:srgbClr val="46AACE"/>
              </a:gs>
              <a:gs pos="82000">
                <a:srgbClr val="1C2B7F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vi-V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2F552AE-795F-49B6-B12D-25DFC8E86461}"/>
              </a:ext>
            </a:extLst>
          </p:cNvPr>
          <p:cNvSpPr/>
          <p:nvPr/>
        </p:nvSpPr>
        <p:spPr>
          <a:xfrm>
            <a:off x="8029021" y="6591565"/>
            <a:ext cx="715171" cy="266435"/>
          </a:xfrm>
          <a:custGeom>
            <a:avLst/>
            <a:gdLst>
              <a:gd name="connsiteX0" fmla="*/ 0 w 7428387"/>
              <a:gd name="connsiteY0" fmla="*/ 0 h 3042548"/>
              <a:gd name="connsiteX1" fmla="*/ 5764677 w 7428387"/>
              <a:gd name="connsiteY1" fmla="*/ 905237 h 3042548"/>
              <a:gd name="connsiteX2" fmla="*/ 7428387 w 7428387"/>
              <a:gd name="connsiteY2" fmla="*/ 1664588 h 3042548"/>
              <a:gd name="connsiteX3" fmla="*/ 7401784 w 7428387"/>
              <a:gd name="connsiteY3" fmla="*/ 1668123 h 3042548"/>
              <a:gd name="connsiteX4" fmla="*/ 7291812 w 7428387"/>
              <a:gd name="connsiteY4" fmla="*/ 1651339 h 3042548"/>
              <a:gd name="connsiteX5" fmla="*/ 7122363 w 7428387"/>
              <a:gd name="connsiteY5" fmla="*/ 1642783 h 3042548"/>
              <a:gd name="connsiteX6" fmla="*/ 5498733 w 7428387"/>
              <a:gd name="connsiteY6" fmla="*/ 2966079 h 3042548"/>
              <a:gd name="connsiteX7" fmla="*/ 5487063 w 7428387"/>
              <a:gd name="connsiteY7" fmla="*/ 3042548 h 3042548"/>
              <a:gd name="connsiteX8" fmla="*/ 5483814 w 7428387"/>
              <a:gd name="connsiteY8" fmla="*/ 3026828 h 3042548"/>
              <a:gd name="connsiteX9" fmla="*/ 0 w 7428387"/>
              <a:gd name="connsiteY9" fmla="*/ 0 h 3042548"/>
              <a:gd name="connsiteX0" fmla="*/ 0 w 7196894"/>
              <a:gd name="connsiteY0" fmla="*/ 0 h 2371217"/>
              <a:gd name="connsiteX1" fmla="*/ 5533184 w 7196894"/>
              <a:gd name="connsiteY1" fmla="*/ 233906 h 2371217"/>
              <a:gd name="connsiteX2" fmla="*/ 7196894 w 7196894"/>
              <a:gd name="connsiteY2" fmla="*/ 993257 h 2371217"/>
              <a:gd name="connsiteX3" fmla="*/ 7170291 w 7196894"/>
              <a:gd name="connsiteY3" fmla="*/ 996792 h 2371217"/>
              <a:gd name="connsiteX4" fmla="*/ 7060319 w 7196894"/>
              <a:gd name="connsiteY4" fmla="*/ 980008 h 2371217"/>
              <a:gd name="connsiteX5" fmla="*/ 6890870 w 7196894"/>
              <a:gd name="connsiteY5" fmla="*/ 971452 h 2371217"/>
              <a:gd name="connsiteX6" fmla="*/ 5267240 w 7196894"/>
              <a:gd name="connsiteY6" fmla="*/ 2294748 h 2371217"/>
              <a:gd name="connsiteX7" fmla="*/ 5255570 w 7196894"/>
              <a:gd name="connsiteY7" fmla="*/ 2371217 h 2371217"/>
              <a:gd name="connsiteX8" fmla="*/ 5252321 w 7196894"/>
              <a:gd name="connsiteY8" fmla="*/ 2355497 h 2371217"/>
              <a:gd name="connsiteX9" fmla="*/ 0 w 7196894"/>
              <a:gd name="connsiteY9" fmla="*/ 0 h 2371217"/>
              <a:gd name="connsiteX0" fmla="*/ 0 w 7243192"/>
              <a:gd name="connsiteY0" fmla="*/ 541598 h 2137311"/>
              <a:gd name="connsiteX1" fmla="*/ 5579482 w 7243192"/>
              <a:gd name="connsiteY1" fmla="*/ 0 h 2137311"/>
              <a:gd name="connsiteX2" fmla="*/ 7243192 w 7243192"/>
              <a:gd name="connsiteY2" fmla="*/ 759351 h 2137311"/>
              <a:gd name="connsiteX3" fmla="*/ 7216589 w 7243192"/>
              <a:gd name="connsiteY3" fmla="*/ 762886 h 2137311"/>
              <a:gd name="connsiteX4" fmla="*/ 7106617 w 7243192"/>
              <a:gd name="connsiteY4" fmla="*/ 746102 h 2137311"/>
              <a:gd name="connsiteX5" fmla="*/ 6937168 w 7243192"/>
              <a:gd name="connsiteY5" fmla="*/ 737546 h 2137311"/>
              <a:gd name="connsiteX6" fmla="*/ 5313538 w 7243192"/>
              <a:gd name="connsiteY6" fmla="*/ 2060842 h 2137311"/>
              <a:gd name="connsiteX7" fmla="*/ 5301868 w 7243192"/>
              <a:gd name="connsiteY7" fmla="*/ 2137311 h 2137311"/>
              <a:gd name="connsiteX8" fmla="*/ 5298619 w 7243192"/>
              <a:gd name="connsiteY8" fmla="*/ 2121591 h 2137311"/>
              <a:gd name="connsiteX9" fmla="*/ 0 w 7243192"/>
              <a:gd name="connsiteY9" fmla="*/ 541598 h 2137311"/>
              <a:gd name="connsiteX0" fmla="*/ 0 w 7023273"/>
              <a:gd name="connsiteY0" fmla="*/ 0 h 2405941"/>
              <a:gd name="connsiteX1" fmla="*/ 5359563 w 7023273"/>
              <a:gd name="connsiteY1" fmla="*/ 268630 h 2405941"/>
              <a:gd name="connsiteX2" fmla="*/ 7023273 w 7023273"/>
              <a:gd name="connsiteY2" fmla="*/ 1027981 h 2405941"/>
              <a:gd name="connsiteX3" fmla="*/ 6996670 w 7023273"/>
              <a:gd name="connsiteY3" fmla="*/ 1031516 h 2405941"/>
              <a:gd name="connsiteX4" fmla="*/ 6886698 w 7023273"/>
              <a:gd name="connsiteY4" fmla="*/ 1014732 h 2405941"/>
              <a:gd name="connsiteX5" fmla="*/ 6717249 w 7023273"/>
              <a:gd name="connsiteY5" fmla="*/ 1006176 h 2405941"/>
              <a:gd name="connsiteX6" fmla="*/ 5093619 w 7023273"/>
              <a:gd name="connsiteY6" fmla="*/ 2329472 h 2405941"/>
              <a:gd name="connsiteX7" fmla="*/ 5081949 w 7023273"/>
              <a:gd name="connsiteY7" fmla="*/ 2405941 h 2405941"/>
              <a:gd name="connsiteX8" fmla="*/ 5078700 w 7023273"/>
              <a:gd name="connsiteY8" fmla="*/ 2390221 h 2405941"/>
              <a:gd name="connsiteX9" fmla="*/ 0 w 7023273"/>
              <a:gd name="connsiteY9" fmla="*/ 0 h 2405941"/>
              <a:gd name="connsiteX0" fmla="*/ 0 w 7208468"/>
              <a:gd name="connsiteY0" fmla="*/ 0 h 2348067"/>
              <a:gd name="connsiteX1" fmla="*/ 5544758 w 7208468"/>
              <a:gd name="connsiteY1" fmla="*/ 210756 h 2348067"/>
              <a:gd name="connsiteX2" fmla="*/ 7208468 w 7208468"/>
              <a:gd name="connsiteY2" fmla="*/ 970107 h 2348067"/>
              <a:gd name="connsiteX3" fmla="*/ 7181865 w 7208468"/>
              <a:gd name="connsiteY3" fmla="*/ 973642 h 2348067"/>
              <a:gd name="connsiteX4" fmla="*/ 7071893 w 7208468"/>
              <a:gd name="connsiteY4" fmla="*/ 956858 h 2348067"/>
              <a:gd name="connsiteX5" fmla="*/ 6902444 w 7208468"/>
              <a:gd name="connsiteY5" fmla="*/ 948302 h 2348067"/>
              <a:gd name="connsiteX6" fmla="*/ 5278814 w 7208468"/>
              <a:gd name="connsiteY6" fmla="*/ 2271598 h 2348067"/>
              <a:gd name="connsiteX7" fmla="*/ 5267144 w 7208468"/>
              <a:gd name="connsiteY7" fmla="*/ 2348067 h 2348067"/>
              <a:gd name="connsiteX8" fmla="*/ 5263895 w 7208468"/>
              <a:gd name="connsiteY8" fmla="*/ 2332347 h 2348067"/>
              <a:gd name="connsiteX9" fmla="*/ 0 w 7208468"/>
              <a:gd name="connsiteY9" fmla="*/ 0 h 2348067"/>
              <a:gd name="connsiteX0" fmla="*/ 0 w 7208468"/>
              <a:gd name="connsiteY0" fmla="*/ 0 h 2348067"/>
              <a:gd name="connsiteX1" fmla="*/ 5544758 w 7208468"/>
              <a:gd name="connsiteY1" fmla="*/ 210756 h 2348067"/>
              <a:gd name="connsiteX2" fmla="*/ 7208468 w 7208468"/>
              <a:gd name="connsiteY2" fmla="*/ 970107 h 2348067"/>
              <a:gd name="connsiteX3" fmla="*/ 7181865 w 7208468"/>
              <a:gd name="connsiteY3" fmla="*/ 973642 h 2348067"/>
              <a:gd name="connsiteX4" fmla="*/ 7071893 w 7208468"/>
              <a:gd name="connsiteY4" fmla="*/ 956858 h 2348067"/>
              <a:gd name="connsiteX5" fmla="*/ 6902444 w 7208468"/>
              <a:gd name="connsiteY5" fmla="*/ 948302 h 2348067"/>
              <a:gd name="connsiteX6" fmla="*/ 5278814 w 7208468"/>
              <a:gd name="connsiteY6" fmla="*/ 2271598 h 2348067"/>
              <a:gd name="connsiteX7" fmla="*/ 5267144 w 7208468"/>
              <a:gd name="connsiteY7" fmla="*/ 2348067 h 2348067"/>
              <a:gd name="connsiteX8" fmla="*/ 5263895 w 7208468"/>
              <a:gd name="connsiteY8" fmla="*/ 2332347 h 2348067"/>
              <a:gd name="connsiteX9" fmla="*/ 0 w 7208468"/>
              <a:gd name="connsiteY9" fmla="*/ 0 h 2348067"/>
              <a:gd name="connsiteX0" fmla="*/ 0 w 7208468"/>
              <a:gd name="connsiteY0" fmla="*/ 0 h 2348067"/>
              <a:gd name="connsiteX1" fmla="*/ 5544758 w 7208468"/>
              <a:gd name="connsiteY1" fmla="*/ 210756 h 2348067"/>
              <a:gd name="connsiteX2" fmla="*/ 7208468 w 7208468"/>
              <a:gd name="connsiteY2" fmla="*/ 970107 h 2348067"/>
              <a:gd name="connsiteX3" fmla="*/ 7181865 w 7208468"/>
              <a:gd name="connsiteY3" fmla="*/ 973642 h 2348067"/>
              <a:gd name="connsiteX4" fmla="*/ 7071893 w 7208468"/>
              <a:gd name="connsiteY4" fmla="*/ 956858 h 2348067"/>
              <a:gd name="connsiteX5" fmla="*/ 6902444 w 7208468"/>
              <a:gd name="connsiteY5" fmla="*/ 948302 h 2348067"/>
              <a:gd name="connsiteX6" fmla="*/ 5278814 w 7208468"/>
              <a:gd name="connsiteY6" fmla="*/ 2271598 h 2348067"/>
              <a:gd name="connsiteX7" fmla="*/ 5267144 w 7208468"/>
              <a:gd name="connsiteY7" fmla="*/ 2348067 h 2348067"/>
              <a:gd name="connsiteX8" fmla="*/ 5263895 w 7208468"/>
              <a:gd name="connsiteY8" fmla="*/ 2332347 h 2348067"/>
              <a:gd name="connsiteX9" fmla="*/ 0 w 7208468"/>
              <a:gd name="connsiteY9" fmla="*/ 0 h 2348067"/>
              <a:gd name="connsiteX0" fmla="*/ 0 w 7208468"/>
              <a:gd name="connsiteY0" fmla="*/ 0 h 2348067"/>
              <a:gd name="connsiteX1" fmla="*/ 5544758 w 7208468"/>
              <a:gd name="connsiteY1" fmla="*/ 210756 h 2348067"/>
              <a:gd name="connsiteX2" fmla="*/ 7208468 w 7208468"/>
              <a:gd name="connsiteY2" fmla="*/ 970107 h 2348067"/>
              <a:gd name="connsiteX3" fmla="*/ 7181865 w 7208468"/>
              <a:gd name="connsiteY3" fmla="*/ 973642 h 2348067"/>
              <a:gd name="connsiteX4" fmla="*/ 7071893 w 7208468"/>
              <a:gd name="connsiteY4" fmla="*/ 956858 h 2348067"/>
              <a:gd name="connsiteX5" fmla="*/ 6902444 w 7208468"/>
              <a:gd name="connsiteY5" fmla="*/ 948302 h 2348067"/>
              <a:gd name="connsiteX6" fmla="*/ 5278814 w 7208468"/>
              <a:gd name="connsiteY6" fmla="*/ 2271598 h 2348067"/>
              <a:gd name="connsiteX7" fmla="*/ 5267144 w 7208468"/>
              <a:gd name="connsiteY7" fmla="*/ 2348067 h 2348067"/>
              <a:gd name="connsiteX8" fmla="*/ 5263895 w 7208468"/>
              <a:gd name="connsiteY8" fmla="*/ 2332347 h 2348067"/>
              <a:gd name="connsiteX9" fmla="*/ 0 w 7208468"/>
              <a:gd name="connsiteY9" fmla="*/ 0 h 2348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08468" h="2348067">
                <a:moveTo>
                  <a:pt x="0" y="0"/>
                </a:moveTo>
                <a:lnTo>
                  <a:pt x="5544758" y="210756"/>
                </a:lnTo>
                <a:lnTo>
                  <a:pt x="7208468" y="970107"/>
                </a:lnTo>
                <a:lnTo>
                  <a:pt x="7181865" y="973642"/>
                </a:lnTo>
                <a:lnTo>
                  <a:pt x="7071893" y="956858"/>
                </a:lnTo>
                <a:cubicBezTo>
                  <a:pt x="7016180" y="951201"/>
                  <a:pt x="6959651" y="948302"/>
                  <a:pt x="6902444" y="948302"/>
                </a:cubicBezTo>
                <a:cubicBezTo>
                  <a:pt x="6101555" y="948302"/>
                  <a:pt x="5433352" y="1516394"/>
                  <a:pt x="5278814" y="2271598"/>
                </a:cubicBezTo>
                <a:lnTo>
                  <a:pt x="5267144" y="2348067"/>
                </a:lnTo>
                <a:lnTo>
                  <a:pt x="5263895" y="2332347"/>
                </a:lnTo>
                <a:cubicBezTo>
                  <a:pt x="5014488" y="784695"/>
                  <a:pt x="3702281" y="482871"/>
                  <a:pt x="0" y="0"/>
                </a:cubicBezTo>
                <a:close/>
              </a:path>
            </a:pathLst>
          </a:custGeom>
          <a:gradFill flip="none" rotWithShape="1">
            <a:gsLst>
              <a:gs pos="9000">
                <a:srgbClr val="DCECC9"/>
              </a:gs>
              <a:gs pos="43000">
                <a:srgbClr val="46AACE"/>
              </a:gs>
              <a:gs pos="93000">
                <a:srgbClr val="1C2B7F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vi-V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2E7B760E-F855-45FC-8915-3ECAECB72F19}"/>
              </a:ext>
            </a:extLst>
          </p:cNvPr>
          <p:cNvSpPr/>
          <p:nvPr/>
        </p:nvSpPr>
        <p:spPr>
          <a:xfrm>
            <a:off x="8025415" y="6334936"/>
            <a:ext cx="654069" cy="268610"/>
          </a:xfrm>
          <a:custGeom>
            <a:avLst/>
            <a:gdLst>
              <a:gd name="connsiteX0" fmla="*/ 5408981 w 6592597"/>
              <a:gd name="connsiteY0" fmla="*/ 0 h 2367232"/>
              <a:gd name="connsiteX1" fmla="*/ 6592597 w 6592597"/>
              <a:gd name="connsiteY1" fmla="*/ 1183616 h 2367232"/>
              <a:gd name="connsiteX2" fmla="*/ 5529999 w 6592597"/>
              <a:gd name="connsiteY2" fmla="*/ 2361121 h 2367232"/>
              <a:gd name="connsiteX3" fmla="*/ 5452231 w 6592597"/>
              <a:gd name="connsiteY3" fmla="*/ 2365048 h 2367232"/>
              <a:gd name="connsiteX4" fmla="*/ 5452231 w 6592597"/>
              <a:gd name="connsiteY4" fmla="*/ 2367231 h 2367232"/>
              <a:gd name="connsiteX5" fmla="*/ 5421462 w 6592597"/>
              <a:gd name="connsiteY5" fmla="*/ 2366602 h 2367232"/>
              <a:gd name="connsiteX6" fmla="*/ 5408981 w 6592597"/>
              <a:gd name="connsiteY6" fmla="*/ 2367232 h 2367232"/>
              <a:gd name="connsiteX7" fmla="*/ 5379509 w 6592597"/>
              <a:gd name="connsiteY7" fmla="*/ 2365744 h 2367232"/>
              <a:gd name="connsiteX8" fmla="*/ 0 w 6592597"/>
              <a:gd name="connsiteY8" fmla="*/ 2255727 h 2367232"/>
              <a:gd name="connsiteX9" fmla="*/ 5348549 w 6592597"/>
              <a:gd name="connsiteY9" fmla="*/ 2302603 h 2367232"/>
              <a:gd name="connsiteX10" fmla="*/ 5377207 w 6592597"/>
              <a:gd name="connsiteY10" fmla="*/ 2304050 h 2367232"/>
              <a:gd name="connsiteX11" fmla="*/ 5389343 w 6592597"/>
              <a:gd name="connsiteY11" fmla="*/ 2303438 h 2367232"/>
              <a:gd name="connsiteX12" fmla="*/ 5419262 w 6592597"/>
              <a:gd name="connsiteY12" fmla="*/ 2304049 h 2367232"/>
              <a:gd name="connsiteX13" fmla="*/ 5419262 w 6592597"/>
              <a:gd name="connsiteY13" fmla="*/ 2301926 h 2367232"/>
              <a:gd name="connsiteX14" fmla="*/ 5494881 w 6592597"/>
              <a:gd name="connsiteY14" fmla="*/ 2298108 h 2367232"/>
              <a:gd name="connsiteX15" fmla="*/ 6528121 w 6592597"/>
              <a:gd name="connsiteY15" fmla="*/ 1153136 h 2367232"/>
              <a:gd name="connsiteX16" fmla="*/ 5377207 w 6592597"/>
              <a:gd name="connsiteY16" fmla="*/ 2221 h 2367232"/>
              <a:gd name="connsiteX17" fmla="*/ 5281927 w 6592597"/>
              <a:gd name="connsiteY17" fmla="*/ 7032 h 2367232"/>
              <a:gd name="connsiteX18" fmla="*/ 5287963 w 6592597"/>
              <a:gd name="connsiteY18" fmla="*/ 6111 h 2367232"/>
              <a:gd name="connsiteX19" fmla="*/ 5408981 w 6592597"/>
              <a:gd name="connsiteY19" fmla="*/ 0 h 2367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592597" h="2367232">
                <a:moveTo>
                  <a:pt x="5408981" y="0"/>
                </a:moveTo>
                <a:cubicBezTo>
                  <a:pt x="6062674" y="0"/>
                  <a:pt x="6592597" y="529923"/>
                  <a:pt x="6592597" y="1183616"/>
                </a:cubicBezTo>
                <a:cubicBezTo>
                  <a:pt x="6592597" y="1796453"/>
                  <a:pt x="6126845" y="2300508"/>
                  <a:pt x="5529999" y="2361121"/>
                </a:cubicBezTo>
                <a:lnTo>
                  <a:pt x="5452231" y="2365048"/>
                </a:lnTo>
                <a:lnTo>
                  <a:pt x="5452231" y="2367231"/>
                </a:lnTo>
                <a:lnTo>
                  <a:pt x="5421462" y="2366602"/>
                </a:lnTo>
                <a:lnTo>
                  <a:pt x="5408981" y="2367232"/>
                </a:lnTo>
                <a:lnTo>
                  <a:pt x="5379509" y="2365744"/>
                </a:lnTo>
                <a:lnTo>
                  <a:pt x="0" y="2255727"/>
                </a:lnTo>
                <a:lnTo>
                  <a:pt x="5348549" y="2302603"/>
                </a:lnTo>
                <a:lnTo>
                  <a:pt x="5377207" y="2304050"/>
                </a:lnTo>
                <a:lnTo>
                  <a:pt x="5389343" y="2303438"/>
                </a:lnTo>
                <a:lnTo>
                  <a:pt x="5419262" y="2304049"/>
                </a:lnTo>
                <a:lnTo>
                  <a:pt x="5419262" y="2301926"/>
                </a:lnTo>
                <a:lnTo>
                  <a:pt x="5494881" y="2298108"/>
                </a:lnTo>
                <a:cubicBezTo>
                  <a:pt x="6075237" y="2239170"/>
                  <a:pt x="6528121" y="1749041"/>
                  <a:pt x="6528121" y="1153136"/>
                </a:cubicBezTo>
                <a:cubicBezTo>
                  <a:pt x="6528121" y="517503"/>
                  <a:pt x="6012839" y="2221"/>
                  <a:pt x="5377207" y="2221"/>
                </a:cubicBezTo>
                <a:lnTo>
                  <a:pt x="5281927" y="7032"/>
                </a:lnTo>
                <a:lnTo>
                  <a:pt x="5287963" y="6111"/>
                </a:lnTo>
                <a:cubicBezTo>
                  <a:pt x="5327753" y="2070"/>
                  <a:pt x="5368125" y="0"/>
                  <a:pt x="5408981" y="0"/>
                </a:cubicBezTo>
                <a:close/>
              </a:path>
            </a:pathLst>
          </a:custGeom>
          <a:gradFill>
            <a:gsLst>
              <a:gs pos="0">
                <a:srgbClr val="8ACDCE"/>
              </a:gs>
              <a:gs pos="100000">
                <a:srgbClr val="316BA7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27AEDB1-094C-49D9-AFD5-63FFD1311E7F}"/>
              </a:ext>
            </a:extLst>
          </p:cNvPr>
          <p:cNvGrpSpPr/>
          <p:nvPr/>
        </p:nvGrpSpPr>
        <p:grpSpPr>
          <a:xfrm>
            <a:off x="8120888" y="6355555"/>
            <a:ext cx="484058" cy="213091"/>
            <a:chOff x="3078472" y="2689082"/>
            <a:chExt cx="4878990" cy="1877949"/>
          </a:xfrm>
          <a:gradFill>
            <a:gsLst>
              <a:gs pos="69000">
                <a:srgbClr val="B3DDCC"/>
              </a:gs>
              <a:gs pos="0">
                <a:srgbClr val="3D91BE"/>
              </a:gs>
              <a:gs pos="100000">
                <a:srgbClr val="162065"/>
              </a:gs>
            </a:gsLst>
            <a:lin ang="5400000" scaled="0"/>
          </a:gradFill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34799FF-4AAB-457B-AEFE-D5D794B27371}"/>
                </a:ext>
              </a:extLst>
            </p:cNvPr>
            <p:cNvSpPr txBox="1"/>
            <p:nvPr/>
          </p:nvSpPr>
          <p:spPr>
            <a:xfrm>
              <a:off x="6988199" y="2689082"/>
              <a:ext cx="969263" cy="1847660"/>
            </a:xfrm>
            <a:custGeom>
              <a:avLst/>
              <a:gdLst/>
              <a:ahLst/>
              <a:cxnLst/>
              <a:rect l="l" t="t" r="r" b="b"/>
              <a:pathLst>
                <a:path w="969263" h="1847660">
                  <a:moveTo>
                    <a:pt x="277653" y="0"/>
                  </a:moveTo>
                  <a:lnTo>
                    <a:pt x="307943" y="30290"/>
                  </a:lnTo>
                  <a:lnTo>
                    <a:pt x="257460" y="85821"/>
                  </a:lnTo>
                  <a:lnTo>
                    <a:pt x="257460" y="863251"/>
                  </a:lnTo>
                  <a:cubicBezTo>
                    <a:pt x="297846" y="824548"/>
                    <a:pt x="339074" y="795100"/>
                    <a:pt x="381143" y="774907"/>
                  </a:cubicBezTo>
                  <a:cubicBezTo>
                    <a:pt x="431625" y="749666"/>
                    <a:pt x="481267" y="737045"/>
                    <a:pt x="530066" y="737045"/>
                  </a:cubicBezTo>
                  <a:cubicBezTo>
                    <a:pt x="577183" y="737045"/>
                    <a:pt x="621355" y="747983"/>
                    <a:pt x="662583" y="769859"/>
                  </a:cubicBezTo>
                  <a:cubicBezTo>
                    <a:pt x="703810" y="791734"/>
                    <a:pt x="737465" y="822865"/>
                    <a:pt x="763548" y="863251"/>
                  </a:cubicBezTo>
                  <a:cubicBezTo>
                    <a:pt x="789630" y="903637"/>
                    <a:pt x="806037" y="946127"/>
                    <a:pt x="812768" y="990720"/>
                  </a:cubicBezTo>
                  <a:cubicBezTo>
                    <a:pt x="819499" y="1035312"/>
                    <a:pt x="822864" y="1093788"/>
                    <a:pt x="822864" y="1166146"/>
                  </a:cubicBezTo>
                  <a:lnTo>
                    <a:pt x="822864" y="1691164"/>
                  </a:lnTo>
                  <a:cubicBezTo>
                    <a:pt x="822864" y="1745012"/>
                    <a:pt x="832961" y="1777826"/>
                    <a:pt x="853154" y="1789605"/>
                  </a:cubicBezTo>
                  <a:cubicBezTo>
                    <a:pt x="873347" y="1801384"/>
                    <a:pt x="912050" y="1807274"/>
                    <a:pt x="969263" y="1807274"/>
                  </a:cubicBezTo>
                  <a:lnTo>
                    <a:pt x="969263" y="1847660"/>
                  </a:lnTo>
                  <a:lnTo>
                    <a:pt x="590645" y="1847660"/>
                  </a:lnTo>
                  <a:lnTo>
                    <a:pt x="590645" y="1807274"/>
                  </a:lnTo>
                  <a:lnTo>
                    <a:pt x="706755" y="1807274"/>
                  </a:lnTo>
                  <a:lnTo>
                    <a:pt x="706755" y="1161098"/>
                  </a:lnTo>
                  <a:lnTo>
                    <a:pt x="706755" y="1130808"/>
                  </a:lnTo>
                  <a:cubicBezTo>
                    <a:pt x="706755" y="1085374"/>
                    <a:pt x="704651" y="1047092"/>
                    <a:pt x="700444" y="1015961"/>
                  </a:cubicBezTo>
                  <a:cubicBezTo>
                    <a:pt x="696238" y="984830"/>
                    <a:pt x="686562" y="954120"/>
                    <a:pt x="671417" y="923830"/>
                  </a:cubicBezTo>
                  <a:cubicBezTo>
                    <a:pt x="637762" y="839693"/>
                    <a:pt x="575500" y="797624"/>
                    <a:pt x="484632" y="797624"/>
                  </a:cubicBezTo>
                  <a:cubicBezTo>
                    <a:pt x="413956" y="797624"/>
                    <a:pt x="358425" y="828755"/>
                    <a:pt x="318040" y="891017"/>
                  </a:cubicBezTo>
                  <a:cubicBezTo>
                    <a:pt x="277653" y="953278"/>
                    <a:pt x="257460" y="1021430"/>
                    <a:pt x="257460" y="1095471"/>
                  </a:cubicBezTo>
                  <a:lnTo>
                    <a:pt x="257460" y="1691164"/>
                  </a:lnTo>
                  <a:cubicBezTo>
                    <a:pt x="257460" y="1743329"/>
                    <a:pt x="270081" y="1776984"/>
                    <a:pt x="295322" y="1792129"/>
                  </a:cubicBezTo>
                  <a:cubicBezTo>
                    <a:pt x="312150" y="1802226"/>
                    <a:pt x="350012" y="1807274"/>
                    <a:pt x="408908" y="1807274"/>
                  </a:cubicBezTo>
                  <a:lnTo>
                    <a:pt x="408908" y="1847660"/>
                  </a:lnTo>
                  <a:lnTo>
                    <a:pt x="25241" y="1847660"/>
                  </a:lnTo>
                  <a:lnTo>
                    <a:pt x="25241" y="1807274"/>
                  </a:lnTo>
                  <a:lnTo>
                    <a:pt x="141351" y="1807274"/>
                  </a:lnTo>
                  <a:lnTo>
                    <a:pt x="141351" y="227172"/>
                  </a:lnTo>
                  <a:lnTo>
                    <a:pt x="35337" y="353378"/>
                  </a:lnTo>
                  <a:lnTo>
                    <a:pt x="0" y="323088"/>
                  </a:lnTo>
                  <a:lnTo>
                    <a:pt x="277653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vi-VN"/>
              </a:defPPr>
              <a:lvl1pPr>
                <a:defRPr sz="19900"/>
              </a:lvl1pPr>
            </a:lstStyle>
            <a:p>
              <a:endParaRPr lang="vi-VN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3AE9D2F-E883-404C-99F2-CE4B67B2B508}"/>
                </a:ext>
              </a:extLst>
            </p:cNvPr>
            <p:cNvSpPr txBox="1"/>
            <p:nvPr/>
          </p:nvSpPr>
          <p:spPr>
            <a:xfrm>
              <a:off x="3555294" y="2800144"/>
              <a:ext cx="974312" cy="1736598"/>
            </a:xfrm>
            <a:custGeom>
              <a:avLst/>
              <a:gdLst/>
              <a:ahLst/>
              <a:cxnLst/>
              <a:rect l="l" t="t" r="r" b="b"/>
              <a:pathLst>
                <a:path w="974312" h="1736598">
                  <a:moveTo>
                    <a:pt x="0" y="0"/>
                  </a:moveTo>
                  <a:lnTo>
                    <a:pt x="45434" y="0"/>
                  </a:lnTo>
                  <a:lnTo>
                    <a:pt x="45434" y="75724"/>
                  </a:lnTo>
                  <a:lnTo>
                    <a:pt x="933926" y="75724"/>
                  </a:lnTo>
                  <a:lnTo>
                    <a:pt x="933926" y="0"/>
                  </a:lnTo>
                  <a:lnTo>
                    <a:pt x="974312" y="0"/>
                  </a:lnTo>
                  <a:lnTo>
                    <a:pt x="974312" y="646176"/>
                  </a:lnTo>
                  <a:lnTo>
                    <a:pt x="933926" y="646176"/>
                  </a:lnTo>
                  <a:lnTo>
                    <a:pt x="933926" y="590645"/>
                  </a:lnTo>
                  <a:cubicBezTo>
                    <a:pt x="928877" y="528383"/>
                    <a:pt x="924671" y="465280"/>
                    <a:pt x="921305" y="401336"/>
                  </a:cubicBezTo>
                  <a:cubicBezTo>
                    <a:pt x="912891" y="323929"/>
                    <a:pt x="895222" y="265033"/>
                    <a:pt x="868299" y="224647"/>
                  </a:cubicBezTo>
                  <a:cubicBezTo>
                    <a:pt x="841375" y="184261"/>
                    <a:pt x="811085" y="158178"/>
                    <a:pt x="777430" y="146399"/>
                  </a:cubicBezTo>
                  <a:cubicBezTo>
                    <a:pt x="731996" y="129572"/>
                    <a:pt x="657955" y="121158"/>
                    <a:pt x="555307" y="121158"/>
                  </a:cubicBezTo>
                  <a:lnTo>
                    <a:pt x="555307" y="1554861"/>
                  </a:lnTo>
                  <a:cubicBezTo>
                    <a:pt x="555307" y="1601978"/>
                    <a:pt x="562038" y="1635633"/>
                    <a:pt x="575500" y="1655826"/>
                  </a:cubicBezTo>
                  <a:cubicBezTo>
                    <a:pt x="588962" y="1682750"/>
                    <a:pt x="636079" y="1696212"/>
                    <a:pt x="716851" y="1696212"/>
                  </a:cubicBezTo>
                  <a:lnTo>
                    <a:pt x="772382" y="1696212"/>
                  </a:lnTo>
                  <a:lnTo>
                    <a:pt x="772382" y="1736598"/>
                  </a:lnTo>
                  <a:lnTo>
                    <a:pt x="272605" y="1736598"/>
                  </a:lnTo>
                  <a:lnTo>
                    <a:pt x="272605" y="1696212"/>
                  </a:lnTo>
                  <a:lnTo>
                    <a:pt x="419004" y="1696212"/>
                  </a:lnTo>
                  <a:lnTo>
                    <a:pt x="419004" y="121158"/>
                  </a:lnTo>
                  <a:cubicBezTo>
                    <a:pt x="312991" y="121158"/>
                    <a:pt x="241474" y="127889"/>
                    <a:pt x="204454" y="141351"/>
                  </a:cubicBezTo>
                  <a:cubicBezTo>
                    <a:pt x="167433" y="154813"/>
                    <a:pt x="135461" y="182158"/>
                    <a:pt x="108537" y="223385"/>
                  </a:cubicBezTo>
                  <a:cubicBezTo>
                    <a:pt x="81613" y="264612"/>
                    <a:pt x="64365" y="314254"/>
                    <a:pt x="56792" y="372308"/>
                  </a:cubicBezTo>
                  <a:cubicBezTo>
                    <a:pt x="49220" y="430363"/>
                    <a:pt x="45434" y="503142"/>
                    <a:pt x="45434" y="590645"/>
                  </a:cubicBezTo>
                  <a:lnTo>
                    <a:pt x="45434" y="646176"/>
                  </a:lnTo>
                  <a:lnTo>
                    <a:pt x="0" y="64617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vi-VN"/>
              </a:defPPr>
              <a:lvl1pPr>
                <a:defRPr sz="19900"/>
              </a:lvl1pPr>
            </a:lstStyle>
            <a:p>
              <a:endParaRPr lang="vi-VN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7CAA7EC-AC2D-4AE8-9854-7A948B40FDEC}"/>
                </a:ext>
              </a:extLst>
            </p:cNvPr>
            <p:cNvSpPr txBox="1"/>
            <p:nvPr/>
          </p:nvSpPr>
          <p:spPr>
            <a:xfrm>
              <a:off x="3149147" y="2916254"/>
              <a:ext cx="206979" cy="212026"/>
            </a:xfrm>
            <a:custGeom>
              <a:avLst/>
              <a:gdLst/>
              <a:ahLst/>
              <a:cxnLst/>
              <a:rect l="l" t="t" r="r" b="b"/>
              <a:pathLst>
                <a:path w="206979" h="212026">
                  <a:moveTo>
                    <a:pt x="106014" y="0"/>
                  </a:moveTo>
                  <a:cubicBezTo>
                    <a:pt x="134620" y="0"/>
                    <a:pt x="158600" y="9676"/>
                    <a:pt x="177951" y="29027"/>
                  </a:cubicBezTo>
                  <a:cubicBezTo>
                    <a:pt x="197303" y="48379"/>
                    <a:pt x="206979" y="72358"/>
                    <a:pt x="206979" y="100965"/>
                  </a:cubicBezTo>
                  <a:cubicBezTo>
                    <a:pt x="206979" y="132937"/>
                    <a:pt x="197303" y="159440"/>
                    <a:pt x="177951" y="180475"/>
                  </a:cubicBezTo>
                  <a:cubicBezTo>
                    <a:pt x="158600" y="201509"/>
                    <a:pt x="134620" y="212026"/>
                    <a:pt x="106014" y="212026"/>
                  </a:cubicBezTo>
                  <a:cubicBezTo>
                    <a:pt x="75724" y="212026"/>
                    <a:pt x="50483" y="201930"/>
                    <a:pt x="30290" y="181737"/>
                  </a:cubicBezTo>
                  <a:cubicBezTo>
                    <a:pt x="10097" y="161544"/>
                    <a:pt x="0" y="136302"/>
                    <a:pt x="0" y="106013"/>
                  </a:cubicBezTo>
                  <a:cubicBezTo>
                    <a:pt x="0" y="75723"/>
                    <a:pt x="10097" y="50482"/>
                    <a:pt x="30290" y="30289"/>
                  </a:cubicBezTo>
                  <a:cubicBezTo>
                    <a:pt x="50483" y="10096"/>
                    <a:pt x="75724" y="0"/>
                    <a:pt x="10601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vi-VN" sz="1990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5D933C4-E1DD-4BD7-BA6F-565BDF898035}"/>
                </a:ext>
              </a:extLst>
            </p:cNvPr>
            <p:cNvSpPr txBox="1"/>
            <p:nvPr/>
          </p:nvSpPr>
          <p:spPr>
            <a:xfrm>
              <a:off x="5888347" y="3355451"/>
              <a:ext cx="999553" cy="1211580"/>
            </a:xfrm>
            <a:custGeom>
              <a:avLst/>
              <a:gdLst/>
              <a:ahLst/>
              <a:cxnLst/>
              <a:rect l="l" t="t" r="r" b="b"/>
              <a:pathLst>
                <a:path w="999553" h="1211580">
                  <a:moveTo>
                    <a:pt x="848106" y="0"/>
                  </a:moveTo>
                  <a:lnTo>
                    <a:pt x="893540" y="0"/>
                  </a:lnTo>
                  <a:lnTo>
                    <a:pt x="893540" y="620935"/>
                  </a:lnTo>
                  <a:lnTo>
                    <a:pt x="848106" y="620935"/>
                  </a:lnTo>
                  <a:lnTo>
                    <a:pt x="848106" y="252413"/>
                  </a:lnTo>
                  <a:cubicBezTo>
                    <a:pt x="810849" y="220441"/>
                    <a:pt x="767656" y="195620"/>
                    <a:pt x="718527" y="177951"/>
                  </a:cubicBezTo>
                  <a:cubicBezTo>
                    <a:pt x="669399" y="160282"/>
                    <a:pt x="619423" y="151448"/>
                    <a:pt x="568599" y="151448"/>
                  </a:cubicBezTo>
                  <a:lnTo>
                    <a:pt x="553336" y="151448"/>
                  </a:lnTo>
                  <a:cubicBezTo>
                    <a:pt x="424605" y="151448"/>
                    <a:pt x="315345" y="198808"/>
                    <a:pt x="225554" y="293529"/>
                  </a:cubicBezTo>
                  <a:cubicBezTo>
                    <a:pt x="135764" y="388249"/>
                    <a:pt x="90868" y="499882"/>
                    <a:pt x="90868" y="628429"/>
                  </a:cubicBezTo>
                  <a:lnTo>
                    <a:pt x="90868" y="638565"/>
                  </a:lnTo>
                  <a:cubicBezTo>
                    <a:pt x="90868" y="775577"/>
                    <a:pt x="141772" y="893554"/>
                    <a:pt x="243578" y="992494"/>
                  </a:cubicBezTo>
                  <a:cubicBezTo>
                    <a:pt x="345385" y="1091435"/>
                    <a:pt x="464439" y="1140905"/>
                    <a:pt x="600742" y="1140905"/>
                  </a:cubicBezTo>
                  <a:lnTo>
                    <a:pt x="610838" y="1140905"/>
                  </a:lnTo>
                  <a:cubicBezTo>
                    <a:pt x="674783" y="1140905"/>
                    <a:pt x="736203" y="1123657"/>
                    <a:pt x="795099" y="1089160"/>
                  </a:cubicBezTo>
                  <a:cubicBezTo>
                    <a:pt x="853996" y="1054664"/>
                    <a:pt x="908685" y="1009650"/>
                    <a:pt x="959167" y="954120"/>
                  </a:cubicBezTo>
                  <a:lnTo>
                    <a:pt x="999553" y="999554"/>
                  </a:lnTo>
                  <a:cubicBezTo>
                    <a:pt x="938974" y="1065181"/>
                    <a:pt x="869561" y="1116926"/>
                    <a:pt x="791313" y="1154788"/>
                  </a:cubicBezTo>
                  <a:cubicBezTo>
                    <a:pt x="713065" y="1192649"/>
                    <a:pt x="629349" y="1211580"/>
                    <a:pt x="540162" y="1211580"/>
                  </a:cubicBezTo>
                  <a:cubicBezTo>
                    <a:pt x="388715" y="1211580"/>
                    <a:pt x="260826" y="1160256"/>
                    <a:pt x="156495" y="1057609"/>
                  </a:cubicBezTo>
                  <a:cubicBezTo>
                    <a:pt x="52165" y="954961"/>
                    <a:pt x="0" y="827913"/>
                    <a:pt x="0" y="676466"/>
                  </a:cubicBezTo>
                  <a:cubicBezTo>
                    <a:pt x="0" y="513239"/>
                    <a:pt x="63524" y="371467"/>
                    <a:pt x="190571" y="251151"/>
                  </a:cubicBezTo>
                  <a:cubicBezTo>
                    <a:pt x="317619" y="130834"/>
                    <a:pt x="462756" y="70676"/>
                    <a:pt x="625983" y="70676"/>
                  </a:cubicBezTo>
                  <a:cubicBezTo>
                    <a:pt x="668051" y="70676"/>
                    <a:pt x="705913" y="74041"/>
                    <a:pt x="739569" y="80772"/>
                  </a:cubicBezTo>
                  <a:cubicBezTo>
                    <a:pt x="773224" y="87503"/>
                    <a:pt x="809402" y="100965"/>
                    <a:pt x="848106" y="121158"/>
                  </a:cubicBezTo>
                  <a:lnTo>
                    <a:pt x="8481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vi-VN"/>
              </a:defPPr>
              <a:lvl1pPr>
                <a:defRPr sz="19900"/>
              </a:lvl1pPr>
            </a:lstStyle>
            <a:p>
              <a:endParaRPr lang="vi-VN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0844094-B363-43CA-88F1-4A43D69A81F8}"/>
                </a:ext>
              </a:extLst>
            </p:cNvPr>
            <p:cNvSpPr txBox="1"/>
            <p:nvPr/>
          </p:nvSpPr>
          <p:spPr>
            <a:xfrm>
              <a:off x="3078472" y="3365548"/>
              <a:ext cx="358426" cy="1171194"/>
            </a:xfrm>
            <a:custGeom>
              <a:avLst/>
              <a:gdLst/>
              <a:ahLst/>
              <a:cxnLst/>
              <a:rect l="l" t="t" r="r" b="b"/>
              <a:pathLst>
                <a:path w="358426" h="1171194">
                  <a:moveTo>
                    <a:pt x="272605" y="0"/>
                  </a:moveTo>
                  <a:lnTo>
                    <a:pt x="307943" y="25241"/>
                  </a:lnTo>
                  <a:lnTo>
                    <a:pt x="242316" y="106013"/>
                  </a:lnTo>
                  <a:lnTo>
                    <a:pt x="242316" y="1014698"/>
                  </a:lnTo>
                  <a:cubicBezTo>
                    <a:pt x="242316" y="1066863"/>
                    <a:pt x="253254" y="1100518"/>
                    <a:pt x="275130" y="1115663"/>
                  </a:cubicBezTo>
                  <a:cubicBezTo>
                    <a:pt x="288592" y="1125760"/>
                    <a:pt x="316357" y="1130808"/>
                    <a:pt x="358426" y="1130808"/>
                  </a:cubicBezTo>
                  <a:lnTo>
                    <a:pt x="358426" y="1171194"/>
                  </a:lnTo>
                  <a:lnTo>
                    <a:pt x="10096" y="1171194"/>
                  </a:lnTo>
                  <a:lnTo>
                    <a:pt x="10096" y="1130808"/>
                  </a:lnTo>
                  <a:lnTo>
                    <a:pt x="126206" y="1130808"/>
                  </a:lnTo>
                  <a:lnTo>
                    <a:pt x="126206" y="242316"/>
                  </a:lnTo>
                  <a:lnTo>
                    <a:pt x="35338" y="353377"/>
                  </a:lnTo>
                  <a:lnTo>
                    <a:pt x="0" y="323088"/>
                  </a:lnTo>
                  <a:lnTo>
                    <a:pt x="272605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vi-VN" sz="1990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FEB755B-FD24-4C13-B153-23C95688EAB6}"/>
                </a:ext>
              </a:extLst>
            </p:cNvPr>
            <p:cNvSpPr txBox="1"/>
            <p:nvPr/>
          </p:nvSpPr>
          <p:spPr>
            <a:xfrm>
              <a:off x="4634952" y="3426127"/>
              <a:ext cx="1151001" cy="1140904"/>
            </a:xfrm>
            <a:custGeom>
              <a:avLst/>
              <a:gdLst/>
              <a:ahLst/>
              <a:cxnLst/>
              <a:rect l="l" t="t" r="r" b="b"/>
              <a:pathLst>
                <a:path w="1151001" h="1140904">
                  <a:moveTo>
                    <a:pt x="646176" y="0"/>
                  </a:moveTo>
                  <a:cubicBezTo>
                    <a:pt x="752189" y="0"/>
                    <a:pt x="851472" y="31972"/>
                    <a:pt x="944023" y="95917"/>
                  </a:cubicBezTo>
                  <a:cubicBezTo>
                    <a:pt x="1036574" y="159861"/>
                    <a:pt x="1100519" y="242316"/>
                    <a:pt x="1135856" y="343281"/>
                  </a:cubicBezTo>
                  <a:lnTo>
                    <a:pt x="141588" y="343281"/>
                  </a:lnTo>
                  <a:cubicBezTo>
                    <a:pt x="107775" y="405990"/>
                    <a:pt x="90869" y="478847"/>
                    <a:pt x="90869" y="561854"/>
                  </a:cubicBezTo>
                  <a:lnTo>
                    <a:pt x="90869" y="582205"/>
                  </a:lnTo>
                  <a:cubicBezTo>
                    <a:pt x="90869" y="716063"/>
                    <a:pt x="144296" y="830864"/>
                    <a:pt x="251151" y="926610"/>
                  </a:cubicBezTo>
                  <a:cubicBezTo>
                    <a:pt x="358005" y="1022356"/>
                    <a:pt x="479584" y="1070229"/>
                    <a:pt x="615887" y="1070229"/>
                  </a:cubicBezTo>
                  <a:lnTo>
                    <a:pt x="625983" y="1070229"/>
                  </a:lnTo>
                  <a:cubicBezTo>
                    <a:pt x="731997" y="1070229"/>
                    <a:pt x="827493" y="1039939"/>
                    <a:pt x="912471" y="979360"/>
                  </a:cubicBezTo>
                  <a:cubicBezTo>
                    <a:pt x="997450" y="918781"/>
                    <a:pt x="1065181" y="838009"/>
                    <a:pt x="1115663" y="737044"/>
                  </a:cubicBezTo>
                  <a:lnTo>
                    <a:pt x="1151001" y="752189"/>
                  </a:lnTo>
                  <a:cubicBezTo>
                    <a:pt x="1100519" y="876713"/>
                    <a:pt x="1024795" y="972629"/>
                    <a:pt x="923830" y="1039939"/>
                  </a:cubicBezTo>
                  <a:cubicBezTo>
                    <a:pt x="822865" y="1107249"/>
                    <a:pt x="703390" y="1140904"/>
                    <a:pt x="565404" y="1140904"/>
                  </a:cubicBezTo>
                  <a:cubicBezTo>
                    <a:pt x="413957" y="1140904"/>
                    <a:pt x="281861" y="1089580"/>
                    <a:pt x="169117" y="986933"/>
                  </a:cubicBezTo>
                  <a:cubicBezTo>
                    <a:pt x="56372" y="884285"/>
                    <a:pt x="0" y="758920"/>
                    <a:pt x="0" y="610838"/>
                  </a:cubicBezTo>
                  <a:cubicBezTo>
                    <a:pt x="0" y="442563"/>
                    <a:pt x="65627" y="298688"/>
                    <a:pt x="196882" y="179213"/>
                  </a:cubicBezTo>
                  <a:cubicBezTo>
                    <a:pt x="328136" y="59738"/>
                    <a:pt x="477901" y="0"/>
                    <a:pt x="646176" y="0"/>
                  </a:cubicBezTo>
                  <a:close/>
                  <a:moveTo>
                    <a:pt x="575501" y="80772"/>
                  </a:moveTo>
                  <a:cubicBezTo>
                    <a:pt x="498094" y="80772"/>
                    <a:pt x="423212" y="98861"/>
                    <a:pt x="350854" y="135041"/>
                  </a:cubicBezTo>
                  <a:cubicBezTo>
                    <a:pt x="278496" y="171220"/>
                    <a:pt x="222123" y="220440"/>
                    <a:pt x="181737" y="282702"/>
                  </a:cubicBezTo>
                  <a:lnTo>
                    <a:pt x="979361" y="282702"/>
                  </a:lnTo>
                  <a:cubicBezTo>
                    <a:pt x="933926" y="218757"/>
                    <a:pt x="875451" y="169116"/>
                    <a:pt x="803934" y="133779"/>
                  </a:cubicBezTo>
                  <a:cubicBezTo>
                    <a:pt x="732417" y="98441"/>
                    <a:pt x="656273" y="80772"/>
                    <a:pt x="575501" y="8077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vi-VN"/>
              </a:defPPr>
              <a:lvl1pPr>
                <a:defRPr sz="19900"/>
              </a:lvl1pPr>
            </a:lstStyle>
            <a:p>
              <a:endParaRPr lang="vi-VN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D46467A-C8FB-4923-8ABF-1A5F0705DE30}"/>
              </a:ext>
            </a:extLst>
          </p:cNvPr>
          <p:cNvGrpSpPr/>
          <p:nvPr/>
        </p:nvGrpSpPr>
        <p:grpSpPr>
          <a:xfrm>
            <a:off x="3322403" y="344398"/>
            <a:ext cx="2635774" cy="537175"/>
            <a:chOff x="3958852" y="1378589"/>
            <a:chExt cx="3101111" cy="427938"/>
          </a:xfrm>
          <a:gradFill flip="none" rotWithShape="1">
            <a:gsLst>
              <a:gs pos="0">
                <a:srgbClr val="113F67"/>
              </a:gs>
              <a:gs pos="100000">
                <a:srgbClr val="408AB4"/>
              </a:gs>
              <a:gs pos="24000">
                <a:srgbClr val="65C6C4"/>
              </a:gs>
            </a:gsLst>
            <a:lin ang="16200000" scaled="1"/>
            <a:tileRect/>
          </a:gra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0508D91-1B94-43CF-AEAF-9952CE90957C}"/>
                </a:ext>
              </a:extLst>
            </p:cNvPr>
            <p:cNvSpPr/>
            <p:nvPr/>
          </p:nvSpPr>
          <p:spPr>
            <a:xfrm>
              <a:off x="4459562" y="1378589"/>
              <a:ext cx="55778" cy="63093"/>
            </a:xfrm>
            <a:custGeom>
              <a:avLst/>
              <a:gdLst/>
              <a:ahLst/>
              <a:cxnLst/>
              <a:rect l="l" t="t" r="r" b="b"/>
              <a:pathLst>
                <a:path w="55778" h="63093">
                  <a:moveTo>
                    <a:pt x="0" y="0"/>
                  </a:moveTo>
                  <a:lnTo>
                    <a:pt x="36576" y="0"/>
                  </a:lnTo>
                  <a:lnTo>
                    <a:pt x="55778" y="63093"/>
                  </a:lnTo>
                  <a:lnTo>
                    <a:pt x="48463" y="630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43265C5-8FB2-4D56-B8C3-150799A3CBF0}"/>
                </a:ext>
              </a:extLst>
            </p:cNvPr>
            <p:cNvSpPr/>
            <p:nvPr/>
          </p:nvSpPr>
          <p:spPr>
            <a:xfrm>
              <a:off x="6645892" y="1378589"/>
              <a:ext cx="54864" cy="63093"/>
            </a:xfrm>
            <a:custGeom>
              <a:avLst/>
              <a:gdLst/>
              <a:ahLst/>
              <a:cxnLst/>
              <a:rect l="l" t="t" r="r" b="b"/>
              <a:pathLst>
                <a:path w="54864" h="63093">
                  <a:moveTo>
                    <a:pt x="19203" y="0"/>
                  </a:moveTo>
                  <a:lnTo>
                    <a:pt x="54864" y="0"/>
                  </a:lnTo>
                  <a:lnTo>
                    <a:pt x="7316" y="63093"/>
                  </a:lnTo>
                  <a:lnTo>
                    <a:pt x="0" y="63093"/>
                  </a:lnTo>
                  <a:lnTo>
                    <a:pt x="1920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2809579-8D40-41CB-9A9E-275D723D6440}"/>
                </a:ext>
              </a:extLst>
            </p:cNvPr>
            <p:cNvSpPr/>
            <p:nvPr/>
          </p:nvSpPr>
          <p:spPr>
            <a:xfrm>
              <a:off x="5570177" y="1400533"/>
              <a:ext cx="106070" cy="63094"/>
            </a:xfrm>
            <a:custGeom>
              <a:avLst/>
              <a:gdLst/>
              <a:ahLst/>
              <a:cxnLst/>
              <a:rect l="l" t="t" r="r" b="b"/>
              <a:pathLst>
                <a:path w="106070" h="63094">
                  <a:moveTo>
                    <a:pt x="47549" y="0"/>
                  </a:moveTo>
                  <a:lnTo>
                    <a:pt x="58522" y="0"/>
                  </a:lnTo>
                  <a:lnTo>
                    <a:pt x="106070" y="63094"/>
                  </a:lnTo>
                  <a:lnTo>
                    <a:pt x="95098" y="63094"/>
                  </a:lnTo>
                  <a:lnTo>
                    <a:pt x="53035" y="25604"/>
                  </a:lnTo>
                  <a:lnTo>
                    <a:pt x="10973" y="63094"/>
                  </a:lnTo>
                  <a:lnTo>
                    <a:pt x="0" y="63094"/>
                  </a:lnTo>
                  <a:lnTo>
                    <a:pt x="4754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82C27AB-F586-4FF6-BD6B-9120AA70866B}"/>
                </a:ext>
              </a:extLst>
            </p:cNvPr>
            <p:cNvSpPr/>
            <p:nvPr/>
          </p:nvSpPr>
          <p:spPr>
            <a:xfrm>
              <a:off x="5528648" y="1469113"/>
              <a:ext cx="213970" cy="337414"/>
            </a:xfrm>
            <a:custGeom>
              <a:avLst/>
              <a:gdLst/>
              <a:ahLst/>
              <a:cxnLst/>
              <a:rect l="l" t="t" r="r" b="b"/>
              <a:pathLst>
                <a:path w="213970" h="337414">
                  <a:moveTo>
                    <a:pt x="199339" y="0"/>
                  </a:moveTo>
                  <a:lnTo>
                    <a:pt x="213970" y="0"/>
                  </a:lnTo>
                  <a:lnTo>
                    <a:pt x="213970" y="101499"/>
                  </a:lnTo>
                  <a:lnTo>
                    <a:pt x="199339" y="101499"/>
                  </a:lnTo>
                  <a:lnTo>
                    <a:pt x="199339" y="83211"/>
                  </a:lnTo>
                  <a:cubicBezTo>
                    <a:pt x="199339" y="71933"/>
                    <a:pt x="197815" y="63246"/>
                    <a:pt x="194767" y="57150"/>
                  </a:cubicBezTo>
                  <a:cubicBezTo>
                    <a:pt x="190195" y="48006"/>
                    <a:pt x="181966" y="41301"/>
                    <a:pt x="170078" y="37034"/>
                  </a:cubicBezTo>
                  <a:cubicBezTo>
                    <a:pt x="158191" y="32766"/>
                    <a:pt x="144399" y="29795"/>
                    <a:pt x="128702" y="28118"/>
                  </a:cubicBezTo>
                  <a:cubicBezTo>
                    <a:pt x="113004" y="26442"/>
                    <a:pt x="96926" y="25604"/>
                    <a:pt x="80467" y="25604"/>
                  </a:cubicBezTo>
                  <a:lnTo>
                    <a:pt x="54864" y="25604"/>
                  </a:lnTo>
                  <a:lnTo>
                    <a:pt x="54864" y="100584"/>
                  </a:lnTo>
                  <a:lnTo>
                    <a:pt x="117043" y="100584"/>
                  </a:lnTo>
                  <a:lnTo>
                    <a:pt x="117043" y="54864"/>
                  </a:lnTo>
                  <a:lnTo>
                    <a:pt x="130759" y="54864"/>
                  </a:lnTo>
                  <a:lnTo>
                    <a:pt x="130759" y="166421"/>
                  </a:lnTo>
                  <a:lnTo>
                    <a:pt x="117043" y="166421"/>
                  </a:lnTo>
                  <a:lnTo>
                    <a:pt x="117043" y="154534"/>
                  </a:lnTo>
                  <a:cubicBezTo>
                    <a:pt x="117043" y="142037"/>
                    <a:pt x="113995" y="132436"/>
                    <a:pt x="107899" y="125730"/>
                  </a:cubicBezTo>
                  <a:cubicBezTo>
                    <a:pt x="98755" y="115672"/>
                    <a:pt x="83210" y="110643"/>
                    <a:pt x="61265" y="110643"/>
                  </a:cubicBezTo>
                  <a:lnTo>
                    <a:pt x="54864" y="110643"/>
                  </a:lnTo>
                  <a:lnTo>
                    <a:pt x="54864" y="291094"/>
                  </a:lnTo>
                  <a:cubicBezTo>
                    <a:pt x="54864" y="300300"/>
                    <a:pt x="56769" y="306130"/>
                    <a:pt x="60579" y="308585"/>
                  </a:cubicBezTo>
                  <a:cubicBezTo>
                    <a:pt x="64389" y="311041"/>
                    <a:pt x="72238" y="312268"/>
                    <a:pt x="84125" y="312268"/>
                  </a:cubicBezTo>
                  <a:lnTo>
                    <a:pt x="97841" y="312268"/>
                  </a:lnTo>
                  <a:cubicBezTo>
                    <a:pt x="110947" y="312268"/>
                    <a:pt x="122072" y="311579"/>
                    <a:pt x="131216" y="310200"/>
                  </a:cubicBezTo>
                  <a:cubicBezTo>
                    <a:pt x="140360" y="308821"/>
                    <a:pt x="150876" y="306139"/>
                    <a:pt x="162763" y="302153"/>
                  </a:cubicBezTo>
                  <a:cubicBezTo>
                    <a:pt x="177699" y="297252"/>
                    <a:pt x="187909" y="289744"/>
                    <a:pt x="193396" y="279628"/>
                  </a:cubicBezTo>
                  <a:cubicBezTo>
                    <a:pt x="197358" y="272580"/>
                    <a:pt x="199339" y="262926"/>
                    <a:pt x="199339" y="250668"/>
                  </a:cubicBezTo>
                  <a:lnTo>
                    <a:pt x="199339" y="227686"/>
                  </a:lnTo>
                  <a:lnTo>
                    <a:pt x="213970" y="227686"/>
                  </a:lnTo>
                  <a:lnTo>
                    <a:pt x="213970" y="337414"/>
                  </a:lnTo>
                  <a:lnTo>
                    <a:pt x="199339" y="337414"/>
                  </a:lnTo>
                  <a:lnTo>
                    <a:pt x="199339" y="319583"/>
                  </a:lnTo>
                  <a:lnTo>
                    <a:pt x="3658" y="319583"/>
                  </a:lnTo>
                  <a:lnTo>
                    <a:pt x="3658" y="312268"/>
                  </a:lnTo>
                  <a:lnTo>
                    <a:pt x="30175" y="312268"/>
                  </a:lnTo>
                  <a:lnTo>
                    <a:pt x="30175" y="46735"/>
                  </a:lnTo>
                  <a:cubicBezTo>
                    <a:pt x="30175" y="37548"/>
                    <a:pt x="28042" y="31729"/>
                    <a:pt x="23774" y="29279"/>
                  </a:cubicBezTo>
                  <a:cubicBezTo>
                    <a:pt x="19507" y="26829"/>
                    <a:pt x="11582" y="25604"/>
                    <a:pt x="0" y="25604"/>
                  </a:cubicBezTo>
                  <a:lnTo>
                    <a:pt x="0" y="18288"/>
                  </a:lnTo>
                  <a:lnTo>
                    <a:pt x="199339" y="18288"/>
                  </a:lnTo>
                  <a:lnTo>
                    <a:pt x="19933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55F2216-DFCF-49F4-8761-614355A57A39}"/>
                </a:ext>
              </a:extLst>
            </p:cNvPr>
            <p:cNvSpPr/>
            <p:nvPr/>
          </p:nvSpPr>
          <p:spPr>
            <a:xfrm>
              <a:off x="4386563" y="1470943"/>
              <a:ext cx="218541" cy="316383"/>
            </a:xfrm>
            <a:custGeom>
              <a:avLst/>
              <a:gdLst/>
              <a:ahLst/>
              <a:cxnLst/>
              <a:rect l="l" t="t" r="r" b="b"/>
              <a:pathLst>
                <a:path w="218541" h="316383">
                  <a:moveTo>
                    <a:pt x="91440" y="0"/>
                  </a:moveTo>
                  <a:lnTo>
                    <a:pt x="99669" y="0"/>
                  </a:lnTo>
                  <a:lnTo>
                    <a:pt x="105156" y="15545"/>
                  </a:lnTo>
                  <a:lnTo>
                    <a:pt x="180136" y="255118"/>
                  </a:lnTo>
                  <a:cubicBezTo>
                    <a:pt x="185318" y="268834"/>
                    <a:pt x="190500" y="282550"/>
                    <a:pt x="195681" y="296266"/>
                  </a:cubicBezTo>
                  <a:cubicBezTo>
                    <a:pt x="198120" y="300838"/>
                    <a:pt x="201168" y="303962"/>
                    <a:pt x="204825" y="305638"/>
                  </a:cubicBezTo>
                  <a:cubicBezTo>
                    <a:pt x="208483" y="307315"/>
                    <a:pt x="213055" y="308458"/>
                    <a:pt x="218541" y="309067"/>
                  </a:cubicBezTo>
                  <a:lnTo>
                    <a:pt x="218541" y="316383"/>
                  </a:lnTo>
                  <a:lnTo>
                    <a:pt x="144475" y="316383"/>
                  </a:lnTo>
                  <a:lnTo>
                    <a:pt x="144475" y="309067"/>
                  </a:lnTo>
                  <a:lnTo>
                    <a:pt x="172607" y="309132"/>
                  </a:lnTo>
                  <a:lnTo>
                    <a:pt x="114128" y="120751"/>
                  </a:lnTo>
                  <a:lnTo>
                    <a:pt x="76859" y="120701"/>
                  </a:lnTo>
                  <a:lnTo>
                    <a:pt x="44905" y="251482"/>
                  </a:lnTo>
                  <a:cubicBezTo>
                    <a:pt x="44286" y="255139"/>
                    <a:pt x="43200" y="261081"/>
                    <a:pt x="41648" y="269305"/>
                  </a:cubicBezTo>
                  <a:cubicBezTo>
                    <a:pt x="40095" y="277530"/>
                    <a:pt x="39319" y="283471"/>
                    <a:pt x="39319" y="287129"/>
                  </a:cubicBezTo>
                  <a:cubicBezTo>
                    <a:pt x="39319" y="295659"/>
                    <a:pt x="42062" y="301447"/>
                    <a:pt x="47548" y="304495"/>
                  </a:cubicBezTo>
                  <a:cubicBezTo>
                    <a:pt x="50901" y="306324"/>
                    <a:pt x="57607" y="307848"/>
                    <a:pt x="67665" y="309067"/>
                  </a:cubicBezTo>
                  <a:lnTo>
                    <a:pt x="80467" y="309067"/>
                  </a:lnTo>
                  <a:lnTo>
                    <a:pt x="80467" y="316383"/>
                  </a:lnTo>
                  <a:lnTo>
                    <a:pt x="0" y="316383"/>
                  </a:lnTo>
                  <a:lnTo>
                    <a:pt x="0" y="309067"/>
                  </a:lnTo>
                  <a:lnTo>
                    <a:pt x="18959" y="309010"/>
                  </a:lnTo>
                  <a:lnTo>
                    <a:pt x="35490" y="239530"/>
                  </a:lnTo>
                  <a:lnTo>
                    <a:pt x="91440" y="0"/>
                  </a:lnTo>
                  <a:close/>
                  <a:moveTo>
                    <a:pt x="95147" y="52443"/>
                  </a:moveTo>
                  <a:lnTo>
                    <a:pt x="80603" y="110671"/>
                  </a:lnTo>
                  <a:lnTo>
                    <a:pt x="108077" y="110586"/>
                  </a:lnTo>
                  <a:lnTo>
                    <a:pt x="95147" y="5244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53E170A-DF14-4CD2-9617-55C4DB04F7DB}"/>
                </a:ext>
              </a:extLst>
            </p:cNvPr>
            <p:cNvSpPr/>
            <p:nvPr/>
          </p:nvSpPr>
          <p:spPr>
            <a:xfrm>
              <a:off x="3958852" y="1472771"/>
              <a:ext cx="176479" cy="314554"/>
            </a:xfrm>
            <a:custGeom>
              <a:avLst/>
              <a:gdLst/>
              <a:ahLst/>
              <a:cxnLst/>
              <a:rect l="l" t="t" r="r" b="b"/>
              <a:pathLst>
                <a:path w="176479" h="314554">
                  <a:moveTo>
                    <a:pt x="0" y="0"/>
                  </a:moveTo>
                  <a:lnTo>
                    <a:pt x="8230" y="0"/>
                  </a:lnTo>
                  <a:lnTo>
                    <a:pt x="8230" y="13716"/>
                  </a:lnTo>
                  <a:lnTo>
                    <a:pt x="169164" y="13716"/>
                  </a:lnTo>
                  <a:lnTo>
                    <a:pt x="169164" y="0"/>
                  </a:lnTo>
                  <a:lnTo>
                    <a:pt x="176479" y="0"/>
                  </a:lnTo>
                  <a:lnTo>
                    <a:pt x="176479" y="117043"/>
                  </a:lnTo>
                  <a:lnTo>
                    <a:pt x="169164" y="117043"/>
                  </a:lnTo>
                  <a:lnTo>
                    <a:pt x="169164" y="106985"/>
                  </a:lnTo>
                  <a:cubicBezTo>
                    <a:pt x="168250" y="95707"/>
                    <a:pt x="167488" y="84277"/>
                    <a:pt x="166878" y="72695"/>
                  </a:cubicBezTo>
                  <a:cubicBezTo>
                    <a:pt x="165354" y="58674"/>
                    <a:pt x="162154" y="48006"/>
                    <a:pt x="157277" y="40691"/>
                  </a:cubicBezTo>
                  <a:cubicBezTo>
                    <a:pt x="152400" y="33376"/>
                    <a:pt x="146913" y="28651"/>
                    <a:pt x="140817" y="26518"/>
                  </a:cubicBezTo>
                  <a:cubicBezTo>
                    <a:pt x="132588" y="23470"/>
                    <a:pt x="119177" y="21946"/>
                    <a:pt x="100584" y="21946"/>
                  </a:cubicBezTo>
                  <a:lnTo>
                    <a:pt x="100584" y="281635"/>
                  </a:lnTo>
                  <a:cubicBezTo>
                    <a:pt x="100584" y="290170"/>
                    <a:pt x="101803" y="296266"/>
                    <a:pt x="104242" y="299923"/>
                  </a:cubicBezTo>
                  <a:cubicBezTo>
                    <a:pt x="106680" y="304800"/>
                    <a:pt x="115214" y="307238"/>
                    <a:pt x="129845" y="307238"/>
                  </a:cubicBezTo>
                  <a:lnTo>
                    <a:pt x="139903" y="307238"/>
                  </a:lnTo>
                  <a:lnTo>
                    <a:pt x="139903" y="314554"/>
                  </a:lnTo>
                  <a:lnTo>
                    <a:pt x="49378" y="314554"/>
                  </a:lnTo>
                  <a:lnTo>
                    <a:pt x="49378" y="307238"/>
                  </a:lnTo>
                  <a:lnTo>
                    <a:pt x="75895" y="307238"/>
                  </a:lnTo>
                  <a:lnTo>
                    <a:pt x="75895" y="21946"/>
                  </a:lnTo>
                  <a:cubicBezTo>
                    <a:pt x="56693" y="21946"/>
                    <a:pt x="43739" y="23165"/>
                    <a:pt x="37033" y="25603"/>
                  </a:cubicBezTo>
                  <a:cubicBezTo>
                    <a:pt x="30328" y="28042"/>
                    <a:pt x="24536" y="32995"/>
                    <a:pt x="19659" y="40462"/>
                  </a:cubicBezTo>
                  <a:cubicBezTo>
                    <a:pt x="14783" y="47930"/>
                    <a:pt x="11659" y="56921"/>
                    <a:pt x="10287" y="67437"/>
                  </a:cubicBezTo>
                  <a:cubicBezTo>
                    <a:pt x="8915" y="77953"/>
                    <a:pt x="8230" y="91135"/>
                    <a:pt x="8230" y="106985"/>
                  </a:cubicBezTo>
                  <a:lnTo>
                    <a:pt x="8230" y="117043"/>
                  </a:lnTo>
                  <a:lnTo>
                    <a:pt x="0" y="11704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B4673C5-BDAA-43A9-9C0D-AF5A97EBC753}"/>
                </a:ext>
              </a:extLst>
            </p:cNvPr>
            <p:cNvSpPr/>
            <p:nvPr/>
          </p:nvSpPr>
          <p:spPr>
            <a:xfrm>
              <a:off x="6531516" y="1477344"/>
              <a:ext cx="253289" cy="317297"/>
            </a:xfrm>
            <a:custGeom>
              <a:avLst/>
              <a:gdLst/>
              <a:ahLst/>
              <a:cxnLst/>
              <a:rect l="l" t="t" r="r" b="b"/>
              <a:pathLst>
                <a:path w="253289" h="317297">
                  <a:moveTo>
                    <a:pt x="128016" y="0"/>
                  </a:moveTo>
                  <a:cubicBezTo>
                    <a:pt x="162459" y="0"/>
                    <a:pt x="191948" y="14859"/>
                    <a:pt x="216484" y="44577"/>
                  </a:cubicBezTo>
                  <a:cubicBezTo>
                    <a:pt x="241021" y="74295"/>
                    <a:pt x="253289" y="111862"/>
                    <a:pt x="253289" y="157277"/>
                  </a:cubicBezTo>
                  <a:cubicBezTo>
                    <a:pt x="253289" y="202692"/>
                    <a:pt x="240488" y="240716"/>
                    <a:pt x="214884" y="271348"/>
                  </a:cubicBezTo>
                  <a:cubicBezTo>
                    <a:pt x="189281" y="301981"/>
                    <a:pt x="158801" y="317297"/>
                    <a:pt x="123444" y="317297"/>
                  </a:cubicBezTo>
                  <a:cubicBezTo>
                    <a:pt x="89307" y="317297"/>
                    <a:pt x="60198" y="302438"/>
                    <a:pt x="36119" y="272720"/>
                  </a:cubicBezTo>
                  <a:cubicBezTo>
                    <a:pt x="12040" y="243002"/>
                    <a:pt x="0" y="205740"/>
                    <a:pt x="0" y="160934"/>
                  </a:cubicBezTo>
                  <a:cubicBezTo>
                    <a:pt x="0" y="115519"/>
                    <a:pt x="12726" y="77343"/>
                    <a:pt x="38176" y="46406"/>
                  </a:cubicBezTo>
                  <a:cubicBezTo>
                    <a:pt x="63627" y="15469"/>
                    <a:pt x="93574" y="0"/>
                    <a:pt x="128016" y="0"/>
                  </a:cubicBezTo>
                  <a:close/>
                  <a:moveTo>
                    <a:pt x="119787" y="10058"/>
                  </a:moveTo>
                  <a:cubicBezTo>
                    <a:pt x="92659" y="10058"/>
                    <a:pt x="70028" y="24079"/>
                    <a:pt x="51892" y="52121"/>
                  </a:cubicBezTo>
                  <a:cubicBezTo>
                    <a:pt x="33757" y="80162"/>
                    <a:pt x="24689" y="113690"/>
                    <a:pt x="24689" y="152705"/>
                  </a:cubicBezTo>
                  <a:cubicBezTo>
                    <a:pt x="24689" y="194158"/>
                    <a:pt x="34443" y="230124"/>
                    <a:pt x="53950" y="260604"/>
                  </a:cubicBezTo>
                  <a:cubicBezTo>
                    <a:pt x="73457" y="291084"/>
                    <a:pt x="97841" y="306324"/>
                    <a:pt x="127102" y="306324"/>
                  </a:cubicBezTo>
                  <a:cubicBezTo>
                    <a:pt x="154839" y="306324"/>
                    <a:pt x="178537" y="292379"/>
                    <a:pt x="198197" y="264490"/>
                  </a:cubicBezTo>
                  <a:cubicBezTo>
                    <a:pt x="217856" y="236601"/>
                    <a:pt x="227686" y="203606"/>
                    <a:pt x="227686" y="165506"/>
                  </a:cubicBezTo>
                  <a:lnTo>
                    <a:pt x="227686" y="162763"/>
                  </a:lnTo>
                  <a:cubicBezTo>
                    <a:pt x="227686" y="121310"/>
                    <a:pt x="217475" y="85496"/>
                    <a:pt x="197054" y="55321"/>
                  </a:cubicBezTo>
                  <a:cubicBezTo>
                    <a:pt x="176632" y="25146"/>
                    <a:pt x="150876" y="10058"/>
                    <a:pt x="119787" y="1005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FE1F95-A763-4EB2-AB3D-55534F3B7DAF}"/>
                </a:ext>
              </a:extLst>
            </p:cNvPr>
            <p:cNvSpPr/>
            <p:nvPr/>
          </p:nvSpPr>
          <p:spPr>
            <a:xfrm>
              <a:off x="4157048" y="1486487"/>
              <a:ext cx="205740" cy="300838"/>
            </a:xfrm>
            <a:custGeom>
              <a:avLst/>
              <a:gdLst/>
              <a:ahLst/>
              <a:cxnLst/>
              <a:rect l="l" t="t" r="r" b="b"/>
              <a:pathLst>
                <a:path w="205740" h="300838">
                  <a:moveTo>
                    <a:pt x="0" y="0"/>
                  </a:moveTo>
                  <a:lnTo>
                    <a:pt x="81382" y="0"/>
                  </a:lnTo>
                  <a:lnTo>
                    <a:pt x="81382" y="8230"/>
                  </a:lnTo>
                  <a:lnTo>
                    <a:pt x="54864" y="8230"/>
                  </a:lnTo>
                  <a:lnTo>
                    <a:pt x="54864" y="83210"/>
                  </a:lnTo>
                  <a:lnTo>
                    <a:pt x="150876" y="83210"/>
                  </a:lnTo>
                  <a:lnTo>
                    <a:pt x="150876" y="29261"/>
                  </a:lnTo>
                  <a:cubicBezTo>
                    <a:pt x="150876" y="20117"/>
                    <a:pt x="148819" y="14326"/>
                    <a:pt x="144704" y="11887"/>
                  </a:cubicBezTo>
                  <a:cubicBezTo>
                    <a:pt x="140589" y="9449"/>
                    <a:pt x="132588" y="8230"/>
                    <a:pt x="120701" y="8230"/>
                  </a:cubicBezTo>
                  <a:lnTo>
                    <a:pt x="120701" y="0"/>
                  </a:lnTo>
                  <a:lnTo>
                    <a:pt x="202083" y="0"/>
                  </a:lnTo>
                  <a:lnTo>
                    <a:pt x="202083" y="8230"/>
                  </a:lnTo>
                  <a:lnTo>
                    <a:pt x="175565" y="8230"/>
                  </a:lnTo>
                  <a:lnTo>
                    <a:pt x="175565" y="272491"/>
                  </a:lnTo>
                  <a:cubicBezTo>
                    <a:pt x="175565" y="281635"/>
                    <a:pt x="177699" y="287426"/>
                    <a:pt x="181966" y="289865"/>
                  </a:cubicBezTo>
                  <a:cubicBezTo>
                    <a:pt x="186233" y="292303"/>
                    <a:pt x="194158" y="293522"/>
                    <a:pt x="205740" y="293522"/>
                  </a:cubicBezTo>
                  <a:lnTo>
                    <a:pt x="205740" y="300838"/>
                  </a:lnTo>
                  <a:lnTo>
                    <a:pt x="125273" y="300838"/>
                  </a:lnTo>
                  <a:lnTo>
                    <a:pt x="125273" y="293522"/>
                  </a:lnTo>
                  <a:lnTo>
                    <a:pt x="150876" y="293522"/>
                  </a:lnTo>
                  <a:lnTo>
                    <a:pt x="150876" y="93269"/>
                  </a:lnTo>
                  <a:lnTo>
                    <a:pt x="54864" y="93269"/>
                  </a:lnTo>
                  <a:lnTo>
                    <a:pt x="54864" y="272491"/>
                  </a:lnTo>
                  <a:cubicBezTo>
                    <a:pt x="54864" y="281635"/>
                    <a:pt x="56998" y="287426"/>
                    <a:pt x="61265" y="289865"/>
                  </a:cubicBezTo>
                  <a:cubicBezTo>
                    <a:pt x="65532" y="292303"/>
                    <a:pt x="73457" y="293522"/>
                    <a:pt x="85039" y="293522"/>
                  </a:cubicBezTo>
                  <a:lnTo>
                    <a:pt x="85039" y="300838"/>
                  </a:lnTo>
                  <a:lnTo>
                    <a:pt x="3658" y="300838"/>
                  </a:lnTo>
                  <a:lnTo>
                    <a:pt x="3658" y="293522"/>
                  </a:lnTo>
                  <a:lnTo>
                    <a:pt x="30175" y="293522"/>
                  </a:lnTo>
                  <a:lnTo>
                    <a:pt x="30175" y="29261"/>
                  </a:lnTo>
                  <a:cubicBezTo>
                    <a:pt x="30175" y="20117"/>
                    <a:pt x="28042" y="14326"/>
                    <a:pt x="23775" y="11887"/>
                  </a:cubicBezTo>
                  <a:cubicBezTo>
                    <a:pt x="19507" y="9449"/>
                    <a:pt x="11583" y="8230"/>
                    <a:pt x="0" y="823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7C607C3-452B-4254-93E4-F4ED62CFA2E9}"/>
                </a:ext>
              </a:extLst>
            </p:cNvPr>
            <p:cNvSpPr/>
            <p:nvPr/>
          </p:nvSpPr>
          <p:spPr>
            <a:xfrm>
              <a:off x="4649605" y="1486487"/>
              <a:ext cx="194767" cy="316382"/>
            </a:xfrm>
            <a:custGeom>
              <a:avLst/>
              <a:gdLst/>
              <a:ahLst/>
              <a:cxnLst/>
              <a:rect l="l" t="t" r="r" b="b"/>
              <a:pathLst>
                <a:path w="194767" h="316382">
                  <a:moveTo>
                    <a:pt x="0" y="0"/>
                  </a:moveTo>
                  <a:lnTo>
                    <a:pt x="42134" y="0"/>
                  </a:lnTo>
                  <a:lnTo>
                    <a:pt x="46713" y="10023"/>
                  </a:lnTo>
                  <a:lnTo>
                    <a:pt x="158191" y="249753"/>
                  </a:lnTo>
                  <a:lnTo>
                    <a:pt x="159105" y="41162"/>
                  </a:lnTo>
                  <a:cubicBezTo>
                    <a:pt x="159105" y="30794"/>
                    <a:pt x="156515" y="22714"/>
                    <a:pt x="151333" y="16920"/>
                  </a:cubicBezTo>
                  <a:cubicBezTo>
                    <a:pt x="146151" y="11126"/>
                    <a:pt x="138989" y="8230"/>
                    <a:pt x="129845" y="8230"/>
                  </a:cubicBezTo>
                  <a:lnTo>
                    <a:pt x="129845" y="0"/>
                  </a:lnTo>
                  <a:lnTo>
                    <a:pt x="194767" y="0"/>
                  </a:lnTo>
                  <a:lnTo>
                    <a:pt x="194767" y="8230"/>
                  </a:lnTo>
                  <a:lnTo>
                    <a:pt x="172821" y="8230"/>
                  </a:lnTo>
                  <a:lnTo>
                    <a:pt x="172821" y="316382"/>
                  </a:lnTo>
                  <a:lnTo>
                    <a:pt x="164585" y="316382"/>
                  </a:lnTo>
                  <a:lnTo>
                    <a:pt x="159048" y="304524"/>
                  </a:lnTo>
                  <a:lnTo>
                    <a:pt x="47549" y="65837"/>
                  </a:lnTo>
                  <a:lnTo>
                    <a:pt x="46634" y="258775"/>
                  </a:lnTo>
                  <a:cubicBezTo>
                    <a:pt x="46634" y="272186"/>
                    <a:pt x="49835" y="281635"/>
                    <a:pt x="56236" y="287122"/>
                  </a:cubicBezTo>
                  <a:cubicBezTo>
                    <a:pt x="61417" y="291389"/>
                    <a:pt x="69494" y="293522"/>
                    <a:pt x="80467" y="293522"/>
                  </a:cubicBezTo>
                  <a:lnTo>
                    <a:pt x="80467" y="300838"/>
                  </a:lnTo>
                  <a:lnTo>
                    <a:pt x="10058" y="300838"/>
                  </a:lnTo>
                  <a:lnTo>
                    <a:pt x="10058" y="293522"/>
                  </a:lnTo>
                  <a:lnTo>
                    <a:pt x="32918" y="293522"/>
                  </a:lnTo>
                  <a:lnTo>
                    <a:pt x="32918" y="42977"/>
                  </a:lnTo>
                  <a:cubicBezTo>
                    <a:pt x="32918" y="29261"/>
                    <a:pt x="30175" y="20041"/>
                    <a:pt x="24689" y="15316"/>
                  </a:cubicBezTo>
                  <a:cubicBezTo>
                    <a:pt x="19202" y="10592"/>
                    <a:pt x="10973" y="8230"/>
                    <a:pt x="0" y="823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4AA572F-11B5-4672-A9E5-E146F0179079}"/>
                </a:ext>
              </a:extLst>
            </p:cNvPr>
            <p:cNvSpPr/>
            <p:nvPr/>
          </p:nvSpPr>
          <p:spPr>
            <a:xfrm>
              <a:off x="4861898" y="1486487"/>
              <a:ext cx="205740" cy="300838"/>
            </a:xfrm>
            <a:custGeom>
              <a:avLst/>
              <a:gdLst/>
              <a:ahLst/>
              <a:cxnLst/>
              <a:rect l="l" t="t" r="r" b="b"/>
              <a:pathLst>
                <a:path w="205740" h="300838">
                  <a:moveTo>
                    <a:pt x="0" y="0"/>
                  </a:moveTo>
                  <a:lnTo>
                    <a:pt x="81382" y="0"/>
                  </a:lnTo>
                  <a:lnTo>
                    <a:pt x="81382" y="8230"/>
                  </a:lnTo>
                  <a:lnTo>
                    <a:pt x="54864" y="8230"/>
                  </a:lnTo>
                  <a:lnTo>
                    <a:pt x="54864" y="83210"/>
                  </a:lnTo>
                  <a:lnTo>
                    <a:pt x="150876" y="83210"/>
                  </a:lnTo>
                  <a:lnTo>
                    <a:pt x="150876" y="29261"/>
                  </a:lnTo>
                  <a:cubicBezTo>
                    <a:pt x="150876" y="20117"/>
                    <a:pt x="148819" y="14326"/>
                    <a:pt x="144704" y="11887"/>
                  </a:cubicBezTo>
                  <a:cubicBezTo>
                    <a:pt x="140589" y="9449"/>
                    <a:pt x="132588" y="8230"/>
                    <a:pt x="120701" y="8230"/>
                  </a:cubicBezTo>
                  <a:lnTo>
                    <a:pt x="120701" y="0"/>
                  </a:lnTo>
                  <a:lnTo>
                    <a:pt x="202082" y="0"/>
                  </a:lnTo>
                  <a:lnTo>
                    <a:pt x="202082" y="8230"/>
                  </a:lnTo>
                  <a:lnTo>
                    <a:pt x="175565" y="8230"/>
                  </a:lnTo>
                  <a:lnTo>
                    <a:pt x="175565" y="272491"/>
                  </a:lnTo>
                  <a:cubicBezTo>
                    <a:pt x="175565" y="281635"/>
                    <a:pt x="177699" y="287426"/>
                    <a:pt x="181966" y="289865"/>
                  </a:cubicBezTo>
                  <a:cubicBezTo>
                    <a:pt x="186233" y="292303"/>
                    <a:pt x="194158" y="293522"/>
                    <a:pt x="205740" y="293522"/>
                  </a:cubicBezTo>
                  <a:lnTo>
                    <a:pt x="205740" y="300838"/>
                  </a:lnTo>
                  <a:lnTo>
                    <a:pt x="125273" y="300838"/>
                  </a:lnTo>
                  <a:lnTo>
                    <a:pt x="125273" y="293522"/>
                  </a:lnTo>
                  <a:lnTo>
                    <a:pt x="150876" y="293522"/>
                  </a:lnTo>
                  <a:lnTo>
                    <a:pt x="150876" y="93269"/>
                  </a:lnTo>
                  <a:lnTo>
                    <a:pt x="54864" y="93269"/>
                  </a:lnTo>
                  <a:lnTo>
                    <a:pt x="54864" y="272491"/>
                  </a:lnTo>
                  <a:cubicBezTo>
                    <a:pt x="54864" y="281635"/>
                    <a:pt x="56998" y="287426"/>
                    <a:pt x="61265" y="289865"/>
                  </a:cubicBezTo>
                  <a:cubicBezTo>
                    <a:pt x="65532" y="292303"/>
                    <a:pt x="73457" y="293522"/>
                    <a:pt x="85039" y="293522"/>
                  </a:cubicBezTo>
                  <a:lnTo>
                    <a:pt x="85039" y="300838"/>
                  </a:lnTo>
                  <a:lnTo>
                    <a:pt x="3658" y="300838"/>
                  </a:lnTo>
                  <a:lnTo>
                    <a:pt x="3658" y="293522"/>
                  </a:lnTo>
                  <a:lnTo>
                    <a:pt x="30175" y="293522"/>
                  </a:lnTo>
                  <a:lnTo>
                    <a:pt x="30175" y="29261"/>
                  </a:lnTo>
                  <a:cubicBezTo>
                    <a:pt x="30175" y="20117"/>
                    <a:pt x="28042" y="14326"/>
                    <a:pt x="23774" y="11887"/>
                  </a:cubicBezTo>
                  <a:cubicBezTo>
                    <a:pt x="19507" y="9449"/>
                    <a:pt x="11582" y="8230"/>
                    <a:pt x="0" y="823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AF88D72-DBE7-489D-8637-4FFB4EF430BF}"/>
                </a:ext>
              </a:extLst>
            </p:cNvPr>
            <p:cNvSpPr/>
            <p:nvPr/>
          </p:nvSpPr>
          <p:spPr>
            <a:xfrm>
              <a:off x="5167612" y="1486487"/>
              <a:ext cx="236830" cy="315468"/>
            </a:xfrm>
            <a:custGeom>
              <a:avLst/>
              <a:gdLst/>
              <a:ahLst/>
              <a:cxnLst/>
              <a:rect l="l" t="t" r="r" b="b"/>
              <a:pathLst>
                <a:path w="236830" h="315468">
                  <a:moveTo>
                    <a:pt x="0" y="0"/>
                  </a:moveTo>
                  <a:lnTo>
                    <a:pt x="90526" y="0"/>
                  </a:lnTo>
                  <a:lnTo>
                    <a:pt x="90526" y="8230"/>
                  </a:lnTo>
                  <a:lnTo>
                    <a:pt x="58522" y="8230"/>
                  </a:lnTo>
                  <a:lnTo>
                    <a:pt x="62937" y="23824"/>
                  </a:lnTo>
                  <a:lnTo>
                    <a:pt x="137810" y="263247"/>
                  </a:lnTo>
                  <a:lnTo>
                    <a:pt x="185445" y="61222"/>
                  </a:lnTo>
                  <a:cubicBezTo>
                    <a:pt x="185764" y="59393"/>
                    <a:pt x="186874" y="52845"/>
                    <a:pt x="188774" y="41577"/>
                  </a:cubicBezTo>
                  <a:cubicBezTo>
                    <a:pt x="189722" y="35790"/>
                    <a:pt x="190196" y="31985"/>
                    <a:pt x="190196" y="30161"/>
                  </a:cubicBezTo>
                  <a:cubicBezTo>
                    <a:pt x="190196" y="21327"/>
                    <a:pt x="187681" y="15463"/>
                    <a:pt x="182652" y="12569"/>
                  </a:cubicBezTo>
                  <a:cubicBezTo>
                    <a:pt x="177623" y="9676"/>
                    <a:pt x="170383" y="8230"/>
                    <a:pt x="160935" y="8230"/>
                  </a:cubicBezTo>
                  <a:lnTo>
                    <a:pt x="157277" y="8230"/>
                  </a:lnTo>
                  <a:lnTo>
                    <a:pt x="157277" y="0"/>
                  </a:lnTo>
                  <a:lnTo>
                    <a:pt x="236830" y="0"/>
                  </a:lnTo>
                  <a:lnTo>
                    <a:pt x="236830" y="8230"/>
                  </a:lnTo>
                  <a:lnTo>
                    <a:pt x="211177" y="8230"/>
                  </a:lnTo>
                  <a:lnTo>
                    <a:pt x="194682" y="77703"/>
                  </a:lnTo>
                  <a:lnTo>
                    <a:pt x="138068" y="315468"/>
                  </a:lnTo>
                  <a:lnTo>
                    <a:pt x="128931" y="315468"/>
                  </a:lnTo>
                  <a:lnTo>
                    <a:pt x="122208" y="297280"/>
                  </a:lnTo>
                  <a:lnTo>
                    <a:pt x="47549" y="58522"/>
                  </a:lnTo>
                  <a:cubicBezTo>
                    <a:pt x="44501" y="48768"/>
                    <a:pt x="42215" y="41910"/>
                    <a:pt x="40691" y="37948"/>
                  </a:cubicBezTo>
                  <a:cubicBezTo>
                    <a:pt x="37338" y="29718"/>
                    <a:pt x="33910" y="23393"/>
                    <a:pt x="30404" y="18974"/>
                  </a:cubicBezTo>
                  <a:cubicBezTo>
                    <a:pt x="26899" y="14554"/>
                    <a:pt x="23013" y="11659"/>
                    <a:pt x="18746" y="10287"/>
                  </a:cubicBezTo>
                  <a:cubicBezTo>
                    <a:pt x="14478" y="8915"/>
                    <a:pt x="9144" y="8230"/>
                    <a:pt x="2744" y="8230"/>
                  </a:cubicBezTo>
                  <a:lnTo>
                    <a:pt x="0" y="82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BBAAAA4-F291-4EC3-BA47-95F6BC4EA80D}"/>
                </a:ext>
              </a:extLst>
            </p:cNvPr>
            <p:cNvSpPr/>
            <p:nvPr/>
          </p:nvSpPr>
          <p:spPr>
            <a:xfrm>
              <a:off x="5423873" y="1486487"/>
              <a:ext cx="85039" cy="300838"/>
            </a:xfrm>
            <a:custGeom>
              <a:avLst/>
              <a:gdLst/>
              <a:ahLst/>
              <a:cxnLst/>
              <a:rect l="l" t="t" r="r" b="b"/>
              <a:pathLst>
                <a:path w="85039" h="300838">
                  <a:moveTo>
                    <a:pt x="0" y="0"/>
                  </a:moveTo>
                  <a:lnTo>
                    <a:pt x="80467" y="0"/>
                  </a:lnTo>
                  <a:lnTo>
                    <a:pt x="80467" y="8230"/>
                  </a:lnTo>
                  <a:lnTo>
                    <a:pt x="54864" y="8230"/>
                  </a:lnTo>
                  <a:lnTo>
                    <a:pt x="54864" y="272491"/>
                  </a:lnTo>
                  <a:cubicBezTo>
                    <a:pt x="54864" y="281635"/>
                    <a:pt x="56921" y="287426"/>
                    <a:pt x="61036" y="289865"/>
                  </a:cubicBezTo>
                  <a:cubicBezTo>
                    <a:pt x="65151" y="292303"/>
                    <a:pt x="73152" y="293522"/>
                    <a:pt x="85039" y="293522"/>
                  </a:cubicBezTo>
                  <a:lnTo>
                    <a:pt x="85039" y="300838"/>
                  </a:lnTo>
                  <a:lnTo>
                    <a:pt x="3658" y="300838"/>
                  </a:lnTo>
                  <a:lnTo>
                    <a:pt x="3658" y="293522"/>
                  </a:lnTo>
                  <a:lnTo>
                    <a:pt x="30175" y="293522"/>
                  </a:lnTo>
                  <a:lnTo>
                    <a:pt x="30175" y="29261"/>
                  </a:lnTo>
                  <a:cubicBezTo>
                    <a:pt x="30175" y="20117"/>
                    <a:pt x="28042" y="14326"/>
                    <a:pt x="23774" y="11887"/>
                  </a:cubicBezTo>
                  <a:cubicBezTo>
                    <a:pt x="19507" y="9449"/>
                    <a:pt x="11582" y="8230"/>
                    <a:pt x="0" y="823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0A3BDB-B162-4A8A-B1F4-A88B448BEE4A}"/>
                </a:ext>
              </a:extLst>
            </p:cNvPr>
            <p:cNvSpPr/>
            <p:nvPr/>
          </p:nvSpPr>
          <p:spPr>
            <a:xfrm>
              <a:off x="5783080" y="1486487"/>
              <a:ext cx="194767" cy="316382"/>
            </a:xfrm>
            <a:custGeom>
              <a:avLst/>
              <a:gdLst/>
              <a:ahLst/>
              <a:cxnLst/>
              <a:rect l="l" t="t" r="r" b="b"/>
              <a:pathLst>
                <a:path w="194767" h="316382">
                  <a:moveTo>
                    <a:pt x="0" y="0"/>
                  </a:moveTo>
                  <a:lnTo>
                    <a:pt x="42134" y="0"/>
                  </a:lnTo>
                  <a:lnTo>
                    <a:pt x="46713" y="10023"/>
                  </a:lnTo>
                  <a:lnTo>
                    <a:pt x="158191" y="249753"/>
                  </a:lnTo>
                  <a:lnTo>
                    <a:pt x="159105" y="41162"/>
                  </a:lnTo>
                  <a:cubicBezTo>
                    <a:pt x="159105" y="30794"/>
                    <a:pt x="156515" y="22714"/>
                    <a:pt x="151333" y="16920"/>
                  </a:cubicBezTo>
                  <a:cubicBezTo>
                    <a:pt x="146151" y="11126"/>
                    <a:pt x="138989" y="8230"/>
                    <a:pt x="129845" y="8230"/>
                  </a:cubicBezTo>
                  <a:lnTo>
                    <a:pt x="129845" y="0"/>
                  </a:lnTo>
                  <a:lnTo>
                    <a:pt x="194767" y="0"/>
                  </a:lnTo>
                  <a:lnTo>
                    <a:pt x="194767" y="8230"/>
                  </a:lnTo>
                  <a:lnTo>
                    <a:pt x="172821" y="8230"/>
                  </a:lnTo>
                  <a:lnTo>
                    <a:pt x="172821" y="316382"/>
                  </a:lnTo>
                  <a:lnTo>
                    <a:pt x="164585" y="316382"/>
                  </a:lnTo>
                  <a:lnTo>
                    <a:pt x="159048" y="304524"/>
                  </a:lnTo>
                  <a:lnTo>
                    <a:pt x="47548" y="65837"/>
                  </a:lnTo>
                  <a:lnTo>
                    <a:pt x="46634" y="258775"/>
                  </a:lnTo>
                  <a:cubicBezTo>
                    <a:pt x="46634" y="272186"/>
                    <a:pt x="49835" y="281635"/>
                    <a:pt x="56235" y="287122"/>
                  </a:cubicBezTo>
                  <a:cubicBezTo>
                    <a:pt x="61417" y="291389"/>
                    <a:pt x="69494" y="293522"/>
                    <a:pt x="80467" y="293522"/>
                  </a:cubicBezTo>
                  <a:lnTo>
                    <a:pt x="80467" y="300838"/>
                  </a:lnTo>
                  <a:lnTo>
                    <a:pt x="10058" y="300838"/>
                  </a:lnTo>
                  <a:lnTo>
                    <a:pt x="10058" y="293522"/>
                  </a:lnTo>
                  <a:lnTo>
                    <a:pt x="32918" y="293522"/>
                  </a:lnTo>
                  <a:lnTo>
                    <a:pt x="32918" y="42977"/>
                  </a:lnTo>
                  <a:cubicBezTo>
                    <a:pt x="32918" y="29261"/>
                    <a:pt x="30175" y="20041"/>
                    <a:pt x="24689" y="15316"/>
                  </a:cubicBezTo>
                  <a:cubicBezTo>
                    <a:pt x="19202" y="10592"/>
                    <a:pt x="10972" y="8230"/>
                    <a:pt x="0" y="823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D16B124-44C6-4D8D-915F-7300CA9247B0}"/>
                </a:ext>
              </a:extLst>
            </p:cNvPr>
            <p:cNvSpPr/>
            <p:nvPr/>
          </p:nvSpPr>
          <p:spPr>
            <a:xfrm>
              <a:off x="6087880" y="1486487"/>
              <a:ext cx="194767" cy="316382"/>
            </a:xfrm>
            <a:custGeom>
              <a:avLst/>
              <a:gdLst/>
              <a:ahLst/>
              <a:cxnLst/>
              <a:rect l="l" t="t" r="r" b="b"/>
              <a:pathLst>
                <a:path w="194767" h="316382">
                  <a:moveTo>
                    <a:pt x="0" y="0"/>
                  </a:moveTo>
                  <a:lnTo>
                    <a:pt x="42134" y="0"/>
                  </a:lnTo>
                  <a:lnTo>
                    <a:pt x="46713" y="10023"/>
                  </a:lnTo>
                  <a:lnTo>
                    <a:pt x="158191" y="249753"/>
                  </a:lnTo>
                  <a:lnTo>
                    <a:pt x="159105" y="41162"/>
                  </a:lnTo>
                  <a:cubicBezTo>
                    <a:pt x="159105" y="30794"/>
                    <a:pt x="156514" y="22714"/>
                    <a:pt x="151333" y="16920"/>
                  </a:cubicBezTo>
                  <a:cubicBezTo>
                    <a:pt x="146151" y="11126"/>
                    <a:pt x="138989" y="8230"/>
                    <a:pt x="129845" y="8230"/>
                  </a:cubicBezTo>
                  <a:lnTo>
                    <a:pt x="129845" y="0"/>
                  </a:lnTo>
                  <a:lnTo>
                    <a:pt x="194767" y="0"/>
                  </a:lnTo>
                  <a:lnTo>
                    <a:pt x="194767" y="8230"/>
                  </a:lnTo>
                  <a:lnTo>
                    <a:pt x="172821" y="8230"/>
                  </a:lnTo>
                  <a:lnTo>
                    <a:pt x="172821" y="316382"/>
                  </a:lnTo>
                  <a:lnTo>
                    <a:pt x="164585" y="316382"/>
                  </a:lnTo>
                  <a:lnTo>
                    <a:pt x="159048" y="304524"/>
                  </a:lnTo>
                  <a:lnTo>
                    <a:pt x="47548" y="65837"/>
                  </a:lnTo>
                  <a:lnTo>
                    <a:pt x="46634" y="258775"/>
                  </a:lnTo>
                  <a:cubicBezTo>
                    <a:pt x="46634" y="272186"/>
                    <a:pt x="49834" y="281635"/>
                    <a:pt x="56235" y="287122"/>
                  </a:cubicBezTo>
                  <a:cubicBezTo>
                    <a:pt x="61417" y="291389"/>
                    <a:pt x="69494" y="293522"/>
                    <a:pt x="80467" y="293522"/>
                  </a:cubicBezTo>
                  <a:lnTo>
                    <a:pt x="80467" y="300838"/>
                  </a:lnTo>
                  <a:lnTo>
                    <a:pt x="10058" y="300838"/>
                  </a:lnTo>
                  <a:lnTo>
                    <a:pt x="10058" y="293522"/>
                  </a:lnTo>
                  <a:lnTo>
                    <a:pt x="32918" y="293522"/>
                  </a:lnTo>
                  <a:lnTo>
                    <a:pt x="32918" y="42977"/>
                  </a:lnTo>
                  <a:cubicBezTo>
                    <a:pt x="32918" y="29261"/>
                    <a:pt x="30175" y="20041"/>
                    <a:pt x="24689" y="15316"/>
                  </a:cubicBezTo>
                  <a:cubicBezTo>
                    <a:pt x="19202" y="10592"/>
                    <a:pt x="10972" y="8230"/>
                    <a:pt x="0" y="823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77C7701-BFD2-4408-9795-B5D02E7FE8A4}"/>
                </a:ext>
              </a:extLst>
            </p:cNvPr>
            <p:cNvSpPr/>
            <p:nvPr/>
          </p:nvSpPr>
          <p:spPr>
            <a:xfrm>
              <a:off x="6300173" y="1486487"/>
              <a:ext cx="205740" cy="300838"/>
            </a:xfrm>
            <a:custGeom>
              <a:avLst/>
              <a:gdLst/>
              <a:ahLst/>
              <a:cxnLst/>
              <a:rect l="l" t="t" r="r" b="b"/>
              <a:pathLst>
                <a:path w="205740" h="300838">
                  <a:moveTo>
                    <a:pt x="0" y="0"/>
                  </a:moveTo>
                  <a:lnTo>
                    <a:pt x="81382" y="0"/>
                  </a:lnTo>
                  <a:lnTo>
                    <a:pt x="81382" y="8230"/>
                  </a:lnTo>
                  <a:lnTo>
                    <a:pt x="54864" y="8230"/>
                  </a:lnTo>
                  <a:lnTo>
                    <a:pt x="54864" y="83210"/>
                  </a:lnTo>
                  <a:lnTo>
                    <a:pt x="150876" y="83210"/>
                  </a:lnTo>
                  <a:lnTo>
                    <a:pt x="150876" y="29261"/>
                  </a:lnTo>
                  <a:cubicBezTo>
                    <a:pt x="150876" y="20117"/>
                    <a:pt x="148819" y="14326"/>
                    <a:pt x="144704" y="11887"/>
                  </a:cubicBezTo>
                  <a:cubicBezTo>
                    <a:pt x="140589" y="9449"/>
                    <a:pt x="132588" y="8230"/>
                    <a:pt x="120701" y="8230"/>
                  </a:cubicBezTo>
                  <a:lnTo>
                    <a:pt x="120701" y="0"/>
                  </a:lnTo>
                  <a:lnTo>
                    <a:pt x="202082" y="0"/>
                  </a:lnTo>
                  <a:lnTo>
                    <a:pt x="202082" y="8230"/>
                  </a:lnTo>
                  <a:lnTo>
                    <a:pt x="175565" y="8230"/>
                  </a:lnTo>
                  <a:lnTo>
                    <a:pt x="175565" y="272491"/>
                  </a:lnTo>
                  <a:cubicBezTo>
                    <a:pt x="175565" y="281635"/>
                    <a:pt x="177699" y="287426"/>
                    <a:pt x="181966" y="289865"/>
                  </a:cubicBezTo>
                  <a:cubicBezTo>
                    <a:pt x="186233" y="292303"/>
                    <a:pt x="194158" y="293522"/>
                    <a:pt x="205740" y="293522"/>
                  </a:cubicBezTo>
                  <a:lnTo>
                    <a:pt x="205740" y="300838"/>
                  </a:lnTo>
                  <a:lnTo>
                    <a:pt x="125273" y="300838"/>
                  </a:lnTo>
                  <a:lnTo>
                    <a:pt x="125273" y="293522"/>
                  </a:lnTo>
                  <a:lnTo>
                    <a:pt x="150876" y="293522"/>
                  </a:lnTo>
                  <a:lnTo>
                    <a:pt x="150876" y="93269"/>
                  </a:lnTo>
                  <a:lnTo>
                    <a:pt x="54864" y="93269"/>
                  </a:lnTo>
                  <a:lnTo>
                    <a:pt x="54864" y="272491"/>
                  </a:lnTo>
                  <a:cubicBezTo>
                    <a:pt x="54864" y="281635"/>
                    <a:pt x="56997" y="287426"/>
                    <a:pt x="61265" y="289865"/>
                  </a:cubicBezTo>
                  <a:cubicBezTo>
                    <a:pt x="65532" y="292303"/>
                    <a:pt x="73457" y="293522"/>
                    <a:pt x="85039" y="293522"/>
                  </a:cubicBezTo>
                  <a:lnTo>
                    <a:pt x="85039" y="300838"/>
                  </a:lnTo>
                  <a:lnTo>
                    <a:pt x="3658" y="300838"/>
                  </a:lnTo>
                  <a:lnTo>
                    <a:pt x="3658" y="293522"/>
                  </a:lnTo>
                  <a:lnTo>
                    <a:pt x="30175" y="293522"/>
                  </a:lnTo>
                  <a:lnTo>
                    <a:pt x="30175" y="29261"/>
                  </a:lnTo>
                  <a:cubicBezTo>
                    <a:pt x="30175" y="20117"/>
                    <a:pt x="28042" y="14326"/>
                    <a:pt x="23774" y="11887"/>
                  </a:cubicBezTo>
                  <a:cubicBezTo>
                    <a:pt x="19507" y="9449"/>
                    <a:pt x="11582" y="8230"/>
                    <a:pt x="0" y="823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C067EDA-68D7-400E-83F3-E0AEFC491D0B}"/>
                </a:ext>
              </a:extLst>
            </p:cNvPr>
            <p:cNvSpPr/>
            <p:nvPr/>
          </p:nvSpPr>
          <p:spPr>
            <a:xfrm>
              <a:off x="6820390" y="1486487"/>
              <a:ext cx="239573" cy="300838"/>
            </a:xfrm>
            <a:custGeom>
              <a:avLst/>
              <a:gdLst/>
              <a:ahLst/>
              <a:cxnLst/>
              <a:rect l="l" t="t" r="r" b="b"/>
              <a:pathLst>
                <a:path w="239573" h="300838">
                  <a:moveTo>
                    <a:pt x="0" y="0"/>
                  </a:moveTo>
                  <a:lnTo>
                    <a:pt x="53250" y="0"/>
                  </a:lnTo>
                  <a:lnTo>
                    <a:pt x="122437" y="166457"/>
                  </a:lnTo>
                  <a:lnTo>
                    <a:pt x="184609" y="0"/>
                  </a:lnTo>
                  <a:lnTo>
                    <a:pt x="235001" y="0"/>
                  </a:lnTo>
                  <a:lnTo>
                    <a:pt x="235001" y="8230"/>
                  </a:lnTo>
                  <a:lnTo>
                    <a:pt x="209398" y="8230"/>
                  </a:lnTo>
                  <a:lnTo>
                    <a:pt x="209398" y="272491"/>
                  </a:lnTo>
                  <a:cubicBezTo>
                    <a:pt x="209398" y="281635"/>
                    <a:pt x="211532" y="287426"/>
                    <a:pt x="215799" y="289865"/>
                  </a:cubicBezTo>
                  <a:cubicBezTo>
                    <a:pt x="220066" y="292303"/>
                    <a:pt x="227991" y="293522"/>
                    <a:pt x="239573" y="293522"/>
                  </a:cubicBezTo>
                  <a:lnTo>
                    <a:pt x="239573" y="300838"/>
                  </a:lnTo>
                  <a:lnTo>
                    <a:pt x="158192" y="300838"/>
                  </a:lnTo>
                  <a:lnTo>
                    <a:pt x="158192" y="293522"/>
                  </a:lnTo>
                  <a:lnTo>
                    <a:pt x="184709" y="293522"/>
                  </a:lnTo>
                  <a:lnTo>
                    <a:pt x="184709" y="36576"/>
                  </a:lnTo>
                  <a:lnTo>
                    <a:pt x="117958" y="216713"/>
                  </a:lnTo>
                  <a:lnTo>
                    <a:pt x="46635" y="43891"/>
                  </a:lnTo>
                  <a:lnTo>
                    <a:pt x="45721" y="258775"/>
                  </a:lnTo>
                  <a:cubicBezTo>
                    <a:pt x="45721" y="272186"/>
                    <a:pt x="48921" y="281635"/>
                    <a:pt x="55322" y="287122"/>
                  </a:cubicBezTo>
                  <a:cubicBezTo>
                    <a:pt x="60503" y="291389"/>
                    <a:pt x="68581" y="293522"/>
                    <a:pt x="79554" y="293522"/>
                  </a:cubicBezTo>
                  <a:lnTo>
                    <a:pt x="79554" y="300838"/>
                  </a:lnTo>
                  <a:lnTo>
                    <a:pt x="6401" y="300838"/>
                  </a:lnTo>
                  <a:lnTo>
                    <a:pt x="6401" y="293522"/>
                  </a:lnTo>
                  <a:lnTo>
                    <a:pt x="33833" y="293522"/>
                  </a:lnTo>
                  <a:lnTo>
                    <a:pt x="33833" y="42977"/>
                  </a:lnTo>
                  <a:cubicBezTo>
                    <a:pt x="33833" y="29566"/>
                    <a:pt x="30633" y="20117"/>
                    <a:pt x="24232" y="14630"/>
                  </a:cubicBezTo>
                  <a:cubicBezTo>
                    <a:pt x="19050" y="10363"/>
                    <a:pt x="10973" y="8230"/>
                    <a:pt x="0" y="823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13D6305-529F-4DEB-B73E-7B8F034369A8}"/>
              </a:ext>
            </a:extLst>
          </p:cNvPr>
          <p:cNvGrpSpPr/>
          <p:nvPr/>
        </p:nvGrpSpPr>
        <p:grpSpPr>
          <a:xfrm flipH="1">
            <a:off x="840531" y="74391"/>
            <a:ext cx="3869846" cy="1419471"/>
            <a:chOff x="11229420" y="152400"/>
            <a:chExt cx="1114980" cy="745724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4285425-9A09-453A-A31A-977B306E88F4}"/>
                </a:ext>
              </a:extLst>
            </p:cNvPr>
            <p:cNvSpPr/>
            <p:nvPr/>
          </p:nvSpPr>
          <p:spPr>
            <a:xfrm>
              <a:off x="11677476" y="152400"/>
              <a:ext cx="666924" cy="289690"/>
            </a:xfrm>
            <a:custGeom>
              <a:avLst/>
              <a:gdLst>
                <a:gd name="connsiteX0" fmla="*/ 6722172 w 6722172"/>
                <a:gd name="connsiteY0" fmla="*/ 0 h 2553012"/>
                <a:gd name="connsiteX1" fmla="*/ 5485111 w 6722172"/>
                <a:gd name="connsiteY1" fmla="*/ 1640900 h 2553012"/>
                <a:gd name="connsiteX2" fmla="*/ 1983904 w 6722172"/>
                <a:gd name="connsiteY2" fmla="*/ 2553012 h 2553012"/>
                <a:gd name="connsiteX3" fmla="*/ 1983538 w 6722172"/>
                <a:gd name="connsiteY3" fmla="*/ 2552252 h 2553012"/>
                <a:gd name="connsiteX4" fmla="*/ 873095 w 6722172"/>
                <a:gd name="connsiteY4" fmla="*/ 1891344 h 2553012"/>
                <a:gd name="connsiteX5" fmla="*/ 743974 w 6722172"/>
                <a:gd name="connsiteY5" fmla="*/ 1897864 h 2553012"/>
                <a:gd name="connsiteX6" fmla="*/ 702271 w 6722172"/>
                <a:gd name="connsiteY6" fmla="*/ 1904229 h 2553012"/>
                <a:gd name="connsiteX7" fmla="*/ 623800 w 6722172"/>
                <a:gd name="connsiteY7" fmla="*/ 1912057 h 2553012"/>
                <a:gd name="connsiteX8" fmla="*/ 0 w 6722172"/>
                <a:gd name="connsiteY8" fmla="*/ 2008428 h 2553012"/>
                <a:gd name="connsiteX9" fmla="*/ 6722172 w 6722172"/>
                <a:gd name="connsiteY9" fmla="*/ 0 h 255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72" h="2553012">
                  <a:moveTo>
                    <a:pt x="6722172" y="0"/>
                  </a:moveTo>
                  <a:lnTo>
                    <a:pt x="5485111" y="1640900"/>
                  </a:lnTo>
                  <a:lnTo>
                    <a:pt x="1983904" y="2553012"/>
                  </a:lnTo>
                  <a:lnTo>
                    <a:pt x="1983538" y="2552252"/>
                  </a:lnTo>
                  <a:cubicBezTo>
                    <a:pt x="1769686" y="2158585"/>
                    <a:pt x="1352600" y="1891344"/>
                    <a:pt x="873095" y="1891344"/>
                  </a:cubicBezTo>
                  <a:cubicBezTo>
                    <a:pt x="829504" y="1891344"/>
                    <a:pt x="786428" y="1893553"/>
                    <a:pt x="743974" y="1897864"/>
                  </a:cubicBezTo>
                  <a:lnTo>
                    <a:pt x="702271" y="1904229"/>
                  </a:lnTo>
                  <a:lnTo>
                    <a:pt x="623800" y="1912057"/>
                  </a:lnTo>
                  <a:cubicBezTo>
                    <a:pt x="469539" y="1931148"/>
                    <a:pt x="274009" y="1967735"/>
                    <a:pt x="0" y="2008428"/>
                  </a:cubicBezTo>
                  <a:lnTo>
                    <a:pt x="6722172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rgbClr val="DCECC9"/>
                </a:gs>
                <a:gs pos="46000">
                  <a:srgbClr val="46AACE"/>
                </a:gs>
                <a:gs pos="100000">
                  <a:srgbClr val="1C2B7F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AD19E63-6E0A-452D-AC4F-BD29D2EC071A}"/>
                </a:ext>
              </a:extLst>
            </p:cNvPr>
            <p:cNvSpPr/>
            <p:nvPr/>
          </p:nvSpPr>
          <p:spPr>
            <a:xfrm>
              <a:off x="11876812" y="362874"/>
              <a:ext cx="328851" cy="152750"/>
            </a:xfrm>
            <a:custGeom>
              <a:avLst/>
              <a:gdLst>
                <a:gd name="connsiteX0" fmla="*/ 3314599 w 3314599"/>
                <a:gd name="connsiteY0" fmla="*/ 0 h 1346175"/>
                <a:gd name="connsiteX1" fmla="*/ 2577588 w 3314599"/>
                <a:gd name="connsiteY1" fmla="*/ 977609 h 1346175"/>
                <a:gd name="connsiteX2" fmla="*/ 124404 w 3314599"/>
                <a:gd name="connsiteY2" fmla="*/ 1346175 h 1346175"/>
                <a:gd name="connsiteX3" fmla="*/ 126770 w 3314599"/>
                <a:gd name="connsiteY3" fmla="*/ 1299322 h 1346175"/>
                <a:gd name="connsiteX4" fmla="*/ 27528 w 3314599"/>
                <a:gd name="connsiteY4" fmla="*/ 807758 h 1346175"/>
                <a:gd name="connsiteX5" fmla="*/ 0 w 3314599"/>
                <a:gd name="connsiteY5" fmla="*/ 750613 h 1346175"/>
                <a:gd name="connsiteX6" fmla="*/ 3314599 w 3314599"/>
                <a:gd name="connsiteY6" fmla="*/ 0 h 1346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4599" h="1346175">
                  <a:moveTo>
                    <a:pt x="3314599" y="0"/>
                  </a:moveTo>
                  <a:lnTo>
                    <a:pt x="2577588" y="977609"/>
                  </a:lnTo>
                  <a:lnTo>
                    <a:pt x="124404" y="1346175"/>
                  </a:lnTo>
                  <a:lnTo>
                    <a:pt x="126770" y="1299322"/>
                  </a:lnTo>
                  <a:cubicBezTo>
                    <a:pt x="126770" y="1124957"/>
                    <a:pt x="91433" y="958845"/>
                    <a:pt x="27528" y="807758"/>
                  </a:cubicBezTo>
                  <a:lnTo>
                    <a:pt x="0" y="750613"/>
                  </a:lnTo>
                  <a:lnTo>
                    <a:pt x="3314599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CECC9"/>
                </a:gs>
                <a:gs pos="46000">
                  <a:srgbClr val="46AACE"/>
                </a:gs>
                <a:gs pos="92000">
                  <a:srgbClr val="1C2B7F"/>
                </a:gs>
              </a:gsLst>
              <a:lin ang="21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839E82EB-46A2-4FFD-9574-0E7B05C29BF5}"/>
                </a:ext>
              </a:extLst>
            </p:cNvPr>
            <p:cNvSpPr/>
            <p:nvPr/>
          </p:nvSpPr>
          <p:spPr>
            <a:xfrm>
              <a:off x="11866964" y="492775"/>
              <a:ext cx="253072" cy="99224"/>
            </a:xfrm>
            <a:custGeom>
              <a:avLst/>
              <a:gdLst>
                <a:gd name="connsiteX0" fmla="*/ 2550805 w 2550805"/>
                <a:gd name="connsiteY0" fmla="*/ 0 h 874447"/>
                <a:gd name="connsiteX1" fmla="*/ 1894229 w 2550805"/>
                <a:gd name="connsiteY1" fmla="*/ 870915 h 874447"/>
                <a:gd name="connsiteX2" fmla="*/ 0 w 2550805"/>
                <a:gd name="connsiteY2" fmla="*/ 874447 h 874447"/>
                <a:gd name="connsiteX3" fmla="*/ 10358 w 2550805"/>
                <a:gd name="connsiteY3" fmla="*/ 860595 h 874447"/>
                <a:gd name="connsiteX4" fmla="*/ 219515 w 2550805"/>
                <a:gd name="connsiteY4" fmla="*/ 283637 h 874447"/>
                <a:gd name="connsiteX5" fmla="*/ 221027 w 2550805"/>
                <a:gd name="connsiteY5" fmla="*/ 253705 h 874447"/>
                <a:gd name="connsiteX6" fmla="*/ 2550805 w 2550805"/>
                <a:gd name="connsiteY6" fmla="*/ 0 h 874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50805" h="874447">
                  <a:moveTo>
                    <a:pt x="2550805" y="0"/>
                  </a:moveTo>
                  <a:lnTo>
                    <a:pt x="1894229" y="870915"/>
                  </a:lnTo>
                  <a:lnTo>
                    <a:pt x="0" y="874447"/>
                  </a:lnTo>
                  <a:lnTo>
                    <a:pt x="10358" y="860595"/>
                  </a:lnTo>
                  <a:cubicBezTo>
                    <a:pt x="123831" y="692634"/>
                    <a:pt x="197958" y="495906"/>
                    <a:pt x="219515" y="283637"/>
                  </a:cubicBezTo>
                  <a:lnTo>
                    <a:pt x="221027" y="253705"/>
                  </a:lnTo>
                  <a:lnTo>
                    <a:pt x="2550805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CECC9"/>
                </a:gs>
                <a:gs pos="46000">
                  <a:srgbClr val="46AACE"/>
                </a:gs>
                <a:gs pos="100000">
                  <a:srgbClr val="1C2B7F"/>
                </a:gs>
              </a:gsLst>
              <a:lin ang="21594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7C6C217-DDA4-45C2-BF9B-7C5C632D374C}"/>
                </a:ext>
              </a:extLst>
            </p:cNvPr>
            <p:cNvSpPr/>
            <p:nvPr/>
          </p:nvSpPr>
          <p:spPr>
            <a:xfrm>
              <a:off x="11787279" y="598239"/>
              <a:ext cx="255275" cy="131356"/>
            </a:xfrm>
            <a:custGeom>
              <a:avLst/>
              <a:gdLst>
                <a:gd name="connsiteX0" fmla="*/ 762053 w 2573008"/>
                <a:gd name="connsiteY0" fmla="*/ 0 h 1157626"/>
                <a:gd name="connsiteX1" fmla="*/ 2573008 w 2573008"/>
                <a:gd name="connsiteY1" fmla="*/ 106483 h 1157626"/>
                <a:gd name="connsiteX2" fmla="*/ 1780560 w 2573008"/>
                <a:gd name="connsiteY2" fmla="*/ 1157626 h 1157626"/>
                <a:gd name="connsiteX3" fmla="*/ 0 w 2573008"/>
                <a:gd name="connsiteY3" fmla="*/ 465468 h 1157626"/>
                <a:gd name="connsiteX4" fmla="*/ 20857 w 2573008"/>
                <a:gd name="connsiteY4" fmla="*/ 462285 h 1157626"/>
                <a:gd name="connsiteX5" fmla="*/ 740833 w 2573008"/>
                <a:gd name="connsiteY5" fmla="*/ 28377 h 1157626"/>
                <a:gd name="connsiteX6" fmla="*/ 762053 w 2573008"/>
                <a:gd name="connsiteY6" fmla="*/ 0 h 115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3008" h="1157626">
                  <a:moveTo>
                    <a:pt x="762053" y="0"/>
                  </a:moveTo>
                  <a:lnTo>
                    <a:pt x="2573008" y="106483"/>
                  </a:lnTo>
                  <a:lnTo>
                    <a:pt x="1780560" y="1157626"/>
                  </a:lnTo>
                  <a:lnTo>
                    <a:pt x="0" y="465468"/>
                  </a:lnTo>
                  <a:lnTo>
                    <a:pt x="20857" y="462285"/>
                  </a:lnTo>
                  <a:cubicBezTo>
                    <a:pt x="308591" y="403407"/>
                    <a:pt x="560679" y="246675"/>
                    <a:pt x="740833" y="28377"/>
                  </a:cubicBezTo>
                  <a:lnTo>
                    <a:pt x="762053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rgbClr val="DCECC9"/>
                </a:gs>
                <a:gs pos="46000">
                  <a:srgbClr val="46AACE"/>
                </a:gs>
                <a:gs pos="82000">
                  <a:srgbClr val="1C2B7F"/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DFD6473-E883-46E5-92DD-6D28A2AF40DB}"/>
                </a:ext>
              </a:extLst>
            </p:cNvPr>
            <p:cNvSpPr/>
            <p:nvPr/>
          </p:nvSpPr>
          <p:spPr>
            <a:xfrm>
              <a:off x="11229420" y="631689"/>
              <a:ext cx="715171" cy="266435"/>
            </a:xfrm>
            <a:custGeom>
              <a:avLst/>
              <a:gdLst>
                <a:gd name="connsiteX0" fmla="*/ 0 w 7428387"/>
                <a:gd name="connsiteY0" fmla="*/ 0 h 3042548"/>
                <a:gd name="connsiteX1" fmla="*/ 5764677 w 7428387"/>
                <a:gd name="connsiteY1" fmla="*/ 905237 h 3042548"/>
                <a:gd name="connsiteX2" fmla="*/ 7428387 w 7428387"/>
                <a:gd name="connsiteY2" fmla="*/ 1664588 h 3042548"/>
                <a:gd name="connsiteX3" fmla="*/ 7401784 w 7428387"/>
                <a:gd name="connsiteY3" fmla="*/ 1668123 h 3042548"/>
                <a:gd name="connsiteX4" fmla="*/ 7291812 w 7428387"/>
                <a:gd name="connsiteY4" fmla="*/ 1651339 h 3042548"/>
                <a:gd name="connsiteX5" fmla="*/ 7122363 w 7428387"/>
                <a:gd name="connsiteY5" fmla="*/ 1642783 h 3042548"/>
                <a:gd name="connsiteX6" fmla="*/ 5498733 w 7428387"/>
                <a:gd name="connsiteY6" fmla="*/ 2966079 h 3042548"/>
                <a:gd name="connsiteX7" fmla="*/ 5487063 w 7428387"/>
                <a:gd name="connsiteY7" fmla="*/ 3042548 h 3042548"/>
                <a:gd name="connsiteX8" fmla="*/ 5483814 w 7428387"/>
                <a:gd name="connsiteY8" fmla="*/ 3026828 h 3042548"/>
                <a:gd name="connsiteX9" fmla="*/ 0 w 7428387"/>
                <a:gd name="connsiteY9" fmla="*/ 0 h 3042548"/>
                <a:gd name="connsiteX0" fmla="*/ 0 w 7196894"/>
                <a:gd name="connsiteY0" fmla="*/ 0 h 2371217"/>
                <a:gd name="connsiteX1" fmla="*/ 5533184 w 7196894"/>
                <a:gd name="connsiteY1" fmla="*/ 233906 h 2371217"/>
                <a:gd name="connsiteX2" fmla="*/ 7196894 w 7196894"/>
                <a:gd name="connsiteY2" fmla="*/ 993257 h 2371217"/>
                <a:gd name="connsiteX3" fmla="*/ 7170291 w 7196894"/>
                <a:gd name="connsiteY3" fmla="*/ 996792 h 2371217"/>
                <a:gd name="connsiteX4" fmla="*/ 7060319 w 7196894"/>
                <a:gd name="connsiteY4" fmla="*/ 980008 h 2371217"/>
                <a:gd name="connsiteX5" fmla="*/ 6890870 w 7196894"/>
                <a:gd name="connsiteY5" fmla="*/ 971452 h 2371217"/>
                <a:gd name="connsiteX6" fmla="*/ 5267240 w 7196894"/>
                <a:gd name="connsiteY6" fmla="*/ 2294748 h 2371217"/>
                <a:gd name="connsiteX7" fmla="*/ 5255570 w 7196894"/>
                <a:gd name="connsiteY7" fmla="*/ 2371217 h 2371217"/>
                <a:gd name="connsiteX8" fmla="*/ 5252321 w 7196894"/>
                <a:gd name="connsiteY8" fmla="*/ 2355497 h 2371217"/>
                <a:gd name="connsiteX9" fmla="*/ 0 w 7196894"/>
                <a:gd name="connsiteY9" fmla="*/ 0 h 2371217"/>
                <a:gd name="connsiteX0" fmla="*/ 0 w 7243192"/>
                <a:gd name="connsiteY0" fmla="*/ 541598 h 2137311"/>
                <a:gd name="connsiteX1" fmla="*/ 5579482 w 7243192"/>
                <a:gd name="connsiteY1" fmla="*/ 0 h 2137311"/>
                <a:gd name="connsiteX2" fmla="*/ 7243192 w 7243192"/>
                <a:gd name="connsiteY2" fmla="*/ 759351 h 2137311"/>
                <a:gd name="connsiteX3" fmla="*/ 7216589 w 7243192"/>
                <a:gd name="connsiteY3" fmla="*/ 762886 h 2137311"/>
                <a:gd name="connsiteX4" fmla="*/ 7106617 w 7243192"/>
                <a:gd name="connsiteY4" fmla="*/ 746102 h 2137311"/>
                <a:gd name="connsiteX5" fmla="*/ 6937168 w 7243192"/>
                <a:gd name="connsiteY5" fmla="*/ 737546 h 2137311"/>
                <a:gd name="connsiteX6" fmla="*/ 5313538 w 7243192"/>
                <a:gd name="connsiteY6" fmla="*/ 2060842 h 2137311"/>
                <a:gd name="connsiteX7" fmla="*/ 5301868 w 7243192"/>
                <a:gd name="connsiteY7" fmla="*/ 2137311 h 2137311"/>
                <a:gd name="connsiteX8" fmla="*/ 5298619 w 7243192"/>
                <a:gd name="connsiteY8" fmla="*/ 2121591 h 2137311"/>
                <a:gd name="connsiteX9" fmla="*/ 0 w 7243192"/>
                <a:gd name="connsiteY9" fmla="*/ 541598 h 2137311"/>
                <a:gd name="connsiteX0" fmla="*/ 0 w 7023273"/>
                <a:gd name="connsiteY0" fmla="*/ 0 h 2405941"/>
                <a:gd name="connsiteX1" fmla="*/ 5359563 w 7023273"/>
                <a:gd name="connsiteY1" fmla="*/ 268630 h 2405941"/>
                <a:gd name="connsiteX2" fmla="*/ 7023273 w 7023273"/>
                <a:gd name="connsiteY2" fmla="*/ 1027981 h 2405941"/>
                <a:gd name="connsiteX3" fmla="*/ 6996670 w 7023273"/>
                <a:gd name="connsiteY3" fmla="*/ 1031516 h 2405941"/>
                <a:gd name="connsiteX4" fmla="*/ 6886698 w 7023273"/>
                <a:gd name="connsiteY4" fmla="*/ 1014732 h 2405941"/>
                <a:gd name="connsiteX5" fmla="*/ 6717249 w 7023273"/>
                <a:gd name="connsiteY5" fmla="*/ 1006176 h 2405941"/>
                <a:gd name="connsiteX6" fmla="*/ 5093619 w 7023273"/>
                <a:gd name="connsiteY6" fmla="*/ 2329472 h 2405941"/>
                <a:gd name="connsiteX7" fmla="*/ 5081949 w 7023273"/>
                <a:gd name="connsiteY7" fmla="*/ 2405941 h 2405941"/>
                <a:gd name="connsiteX8" fmla="*/ 5078700 w 7023273"/>
                <a:gd name="connsiteY8" fmla="*/ 2390221 h 2405941"/>
                <a:gd name="connsiteX9" fmla="*/ 0 w 7023273"/>
                <a:gd name="connsiteY9" fmla="*/ 0 h 2405941"/>
                <a:gd name="connsiteX0" fmla="*/ 0 w 7208468"/>
                <a:gd name="connsiteY0" fmla="*/ 0 h 2348067"/>
                <a:gd name="connsiteX1" fmla="*/ 5544758 w 7208468"/>
                <a:gd name="connsiteY1" fmla="*/ 210756 h 2348067"/>
                <a:gd name="connsiteX2" fmla="*/ 7208468 w 7208468"/>
                <a:gd name="connsiteY2" fmla="*/ 970107 h 2348067"/>
                <a:gd name="connsiteX3" fmla="*/ 7181865 w 7208468"/>
                <a:gd name="connsiteY3" fmla="*/ 973642 h 2348067"/>
                <a:gd name="connsiteX4" fmla="*/ 7071893 w 7208468"/>
                <a:gd name="connsiteY4" fmla="*/ 956858 h 2348067"/>
                <a:gd name="connsiteX5" fmla="*/ 6902444 w 7208468"/>
                <a:gd name="connsiteY5" fmla="*/ 948302 h 2348067"/>
                <a:gd name="connsiteX6" fmla="*/ 5278814 w 7208468"/>
                <a:gd name="connsiteY6" fmla="*/ 2271598 h 2348067"/>
                <a:gd name="connsiteX7" fmla="*/ 5267144 w 7208468"/>
                <a:gd name="connsiteY7" fmla="*/ 2348067 h 2348067"/>
                <a:gd name="connsiteX8" fmla="*/ 5263895 w 7208468"/>
                <a:gd name="connsiteY8" fmla="*/ 2332347 h 2348067"/>
                <a:gd name="connsiteX9" fmla="*/ 0 w 7208468"/>
                <a:gd name="connsiteY9" fmla="*/ 0 h 2348067"/>
                <a:gd name="connsiteX0" fmla="*/ 0 w 7208468"/>
                <a:gd name="connsiteY0" fmla="*/ 0 h 2348067"/>
                <a:gd name="connsiteX1" fmla="*/ 5544758 w 7208468"/>
                <a:gd name="connsiteY1" fmla="*/ 210756 h 2348067"/>
                <a:gd name="connsiteX2" fmla="*/ 7208468 w 7208468"/>
                <a:gd name="connsiteY2" fmla="*/ 970107 h 2348067"/>
                <a:gd name="connsiteX3" fmla="*/ 7181865 w 7208468"/>
                <a:gd name="connsiteY3" fmla="*/ 973642 h 2348067"/>
                <a:gd name="connsiteX4" fmla="*/ 7071893 w 7208468"/>
                <a:gd name="connsiteY4" fmla="*/ 956858 h 2348067"/>
                <a:gd name="connsiteX5" fmla="*/ 6902444 w 7208468"/>
                <a:gd name="connsiteY5" fmla="*/ 948302 h 2348067"/>
                <a:gd name="connsiteX6" fmla="*/ 5278814 w 7208468"/>
                <a:gd name="connsiteY6" fmla="*/ 2271598 h 2348067"/>
                <a:gd name="connsiteX7" fmla="*/ 5267144 w 7208468"/>
                <a:gd name="connsiteY7" fmla="*/ 2348067 h 2348067"/>
                <a:gd name="connsiteX8" fmla="*/ 5263895 w 7208468"/>
                <a:gd name="connsiteY8" fmla="*/ 2332347 h 2348067"/>
                <a:gd name="connsiteX9" fmla="*/ 0 w 7208468"/>
                <a:gd name="connsiteY9" fmla="*/ 0 h 2348067"/>
                <a:gd name="connsiteX0" fmla="*/ 0 w 7208468"/>
                <a:gd name="connsiteY0" fmla="*/ 0 h 2348067"/>
                <a:gd name="connsiteX1" fmla="*/ 5544758 w 7208468"/>
                <a:gd name="connsiteY1" fmla="*/ 210756 h 2348067"/>
                <a:gd name="connsiteX2" fmla="*/ 7208468 w 7208468"/>
                <a:gd name="connsiteY2" fmla="*/ 970107 h 2348067"/>
                <a:gd name="connsiteX3" fmla="*/ 7181865 w 7208468"/>
                <a:gd name="connsiteY3" fmla="*/ 973642 h 2348067"/>
                <a:gd name="connsiteX4" fmla="*/ 7071893 w 7208468"/>
                <a:gd name="connsiteY4" fmla="*/ 956858 h 2348067"/>
                <a:gd name="connsiteX5" fmla="*/ 6902444 w 7208468"/>
                <a:gd name="connsiteY5" fmla="*/ 948302 h 2348067"/>
                <a:gd name="connsiteX6" fmla="*/ 5278814 w 7208468"/>
                <a:gd name="connsiteY6" fmla="*/ 2271598 h 2348067"/>
                <a:gd name="connsiteX7" fmla="*/ 5267144 w 7208468"/>
                <a:gd name="connsiteY7" fmla="*/ 2348067 h 2348067"/>
                <a:gd name="connsiteX8" fmla="*/ 5263895 w 7208468"/>
                <a:gd name="connsiteY8" fmla="*/ 2332347 h 2348067"/>
                <a:gd name="connsiteX9" fmla="*/ 0 w 7208468"/>
                <a:gd name="connsiteY9" fmla="*/ 0 h 2348067"/>
                <a:gd name="connsiteX0" fmla="*/ 0 w 7208468"/>
                <a:gd name="connsiteY0" fmla="*/ 0 h 2348067"/>
                <a:gd name="connsiteX1" fmla="*/ 5544758 w 7208468"/>
                <a:gd name="connsiteY1" fmla="*/ 210756 h 2348067"/>
                <a:gd name="connsiteX2" fmla="*/ 7208468 w 7208468"/>
                <a:gd name="connsiteY2" fmla="*/ 970107 h 2348067"/>
                <a:gd name="connsiteX3" fmla="*/ 7181865 w 7208468"/>
                <a:gd name="connsiteY3" fmla="*/ 973642 h 2348067"/>
                <a:gd name="connsiteX4" fmla="*/ 7071893 w 7208468"/>
                <a:gd name="connsiteY4" fmla="*/ 956858 h 2348067"/>
                <a:gd name="connsiteX5" fmla="*/ 6902444 w 7208468"/>
                <a:gd name="connsiteY5" fmla="*/ 948302 h 2348067"/>
                <a:gd name="connsiteX6" fmla="*/ 5278814 w 7208468"/>
                <a:gd name="connsiteY6" fmla="*/ 2271598 h 2348067"/>
                <a:gd name="connsiteX7" fmla="*/ 5267144 w 7208468"/>
                <a:gd name="connsiteY7" fmla="*/ 2348067 h 2348067"/>
                <a:gd name="connsiteX8" fmla="*/ 5263895 w 7208468"/>
                <a:gd name="connsiteY8" fmla="*/ 2332347 h 2348067"/>
                <a:gd name="connsiteX9" fmla="*/ 0 w 7208468"/>
                <a:gd name="connsiteY9" fmla="*/ 0 h 234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8468" h="2348067">
                  <a:moveTo>
                    <a:pt x="0" y="0"/>
                  </a:moveTo>
                  <a:lnTo>
                    <a:pt x="5544758" y="210756"/>
                  </a:lnTo>
                  <a:lnTo>
                    <a:pt x="7208468" y="970107"/>
                  </a:lnTo>
                  <a:lnTo>
                    <a:pt x="7181865" y="973642"/>
                  </a:lnTo>
                  <a:lnTo>
                    <a:pt x="7071893" y="956858"/>
                  </a:lnTo>
                  <a:cubicBezTo>
                    <a:pt x="7016180" y="951201"/>
                    <a:pt x="6959651" y="948302"/>
                    <a:pt x="6902444" y="948302"/>
                  </a:cubicBezTo>
                  <a:cubicBezTo>
                    <a:pt x="6101555" y="948302"/>
                    <a:pt x="5433352" y="1516394"/>
                    <a:pt x="5278814" y="2271598"/>
                  </a:cubicBezTo>
                  <a:lnTo>
                    <a:pt x="5267144" y="2348067"/>
                  </a:lnTo>
                  <a:lnTo>
                    <a:pt x="5263895" y="2332347"/>
                  </a:lnTo>
                  <a:cubicBezTo>
                    <a:pt x="5014488" y="784695"/>
                    <a:pt x="3702281" y="482871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9000">
                  <a:srgbClr val="DCECC9"/>
                </a:gs>
                <a:gs pos="43000">
                  <a:srgbClr val="46AACE"/>
                </a:gs>
                <a:gs pos="93000">
                  <a:srgbClr val="1C2B7F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CA8DB5B-637C-4F6B-B640-9708190C5366}"/>
              </a:ext>
            </a:extLst>
          </p:cNvPr>
          <p:cNvGrpSpPr/>
          <p:nvPr/>
        </p:nvGrpSpPr>
        <p:grpSpPr>
          <a:xfrm>
            <a:off x="4570204" y="66975"/>
            <a:ext cx="3869846" cy="1419471"/>
            <a:chOff x="11229420" y="152400"/>
            <a:chExt cx="1114980" cy="745724"/>
          </a:xfrm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677D0DD-269A-4AA0-B5BD-9F55936409C5}"/>
                </a:ext>
              </a:extLst>
            </p:cNvPr>
            <p:cNvSpPr/>
            <p:nvPr/>
          </p:nvSpPr>
          <p:spPr>
            <a:xfrm>
              <a:off x="11677476" y="152400"/>
              <a:ext cx="666924" cy="289690"/>
            </a:xfrm>
            <a:custGeom>
              <a:avLst/>
              <a:gdLst>
                <a:gd name="connsiteX0" fmla="*/ 6722172 w 6722172"/>
                <a:gd name="connsiteY0" fmla="*/ 0 h 2553012"/>
                <a:gd name="connsiteX1" fmla="*/ 5485111 w 6722172"/>
                <a:gd name="connsiteY1" fmla="*/ 1640900 h 2553012"/>
                <a:gd name="connsiteX2" fmla="*/ 1983904 w 6722172"/>
                <a:gd name="connsiteY2" fmla="*/ 2553012 h 2553012"/>
                <a:gd name="connsiteX3" fmla="*/ 1983538 w 6722172"/>
                <a:gd name="connsiteY3" fmla="*/ 2552252 h 2553012"/>
                <a:gd name="connsiteX4" fmla="*/ 873095 w 6722172"/>
                <a:gd name="connsiteY4" fmla="*/ 1891344 h 2553012"/>
                <a:gd name="connsiteX5" fmla="*/ 743974 w 6722172"/>
                <a:gd name="connsiteY5" fmla="*/ 1897864 h 2553012"/>
                <a:gd name="connsiteX6" fmla="*/ 702271 w 6722172"/>
                <a:gd name="connsiteY6" fmla="*/ 1904229 h 2553012"/>
                <a:gd name="connsiteX7" fmla="*/ 623800 w 6722172"/>
                <a:gd name="connsiteY7" fmla="*/ 1912057 h 2553012"/>
                <a:gd name="connsiteX8" fmla="*/ 0 w 6722172"/>
                <a:gd name="connsiteY8" fmla="*/ 2008428 h 2553012"/>
                <a:gd name="connsiteX9" fmla="*/ 6722172 w 6722172"/>
                <a:gd name="connsiteY9" fmla="*/ 0 h 255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72" h="2553012">
                  <a:moveTo>
                    <a:pt x="6722172" y="0"/>
                  </a:moveTo>
                  <a:lnTo>
                    <a:pt x="5485111" y="1640900"/>
                  </a:lnTo>
                  <a:lnTo>
                    <a:pt x="1983904" y="2553012"/>
                  </a:lnTo>
                  <a:lnTo>
                    <a:pt x="1983538" y="2552252"/>
                  </a:lnTo>
                  <a:cubicBezTo>
                    <a:pt x="1769686" y="2158585"/>
                    <a:pt x="1352600" y="1891344"/>
                    <a:pt x="873095" y="1891344"/>
                  </a:cubicBezTo>
                  <a:cubicBezTo>
                    <a:pt x="829504" y="1891344"/>
                    <a:pt x="786428" y="1893553"/>
                    <a:pt x="743974" y="1897864"/>
                  </a:cubicBezTo>
                  <a:lnTo>
                    <a:pt x="702271" y="1904229"/>
                  </a:lnTo>
                  <a:lnTo>
                    <a:pt x="623800" y="1912057"/>
                  </a:lnTo>
                  <a:cubicBezTo>
                    <a:pt x="469539" y="1931148"/>
                    <a:pt x="274009" y="1967735"/>
                    <a:pt x="0" y="2008428"/>
                  </a:cubicBezTo>
                  <a:lnTo>
                    <a:pt x="6722172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rgbClr val="DCECC9"/>
                </a:gs>
                <a:gs pos="46000">
                  <a:srgbClr val="46AACE"/>
                </a:gs>
                <a:gs pos="100000">
                  <a:srgbClr val="1C2B7F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F8360D4-2FB1-4E5D-A71F-4F525392A813}"/>
                </a:ext>
              </a:extLst>
            </p:cNvPr>
            <p:cNvSpPr/>
            <p:nvPr/>
          </p:nvSpPr>
          <p:spPr>
            <a:xfrm>
              <a:off x="11876812" y="362874"/>
              <a:ext cx="328851" cy="152750"/>
            </a:xfrm>
            <a:custGeom>
              <a:avLst/>
              <a:gdLst>
                <a:gd name="connsiteX0" fmla="*/ 3314599 w 3314599"/>
                <a:gd name="connsiteY0" fmla="*/ 0 h 1346175"/>
                <a:gd name="connsiteX1" fmla="*/ 2577588 w 3314599"/>
                <a:gd name="connsiteY1" fmla="*/ 977609 h 1346175"/>
                <a:gd name="connsiteX2" fmla="*/ 124404 w 3314599"/>
                <a:gd name="connsiteY2" fmla="*/ 1346175 h 1346175"/>
                <a:gd name="connsiteX3" fmla="*/ 126770 w 3314599"/>
                <a:gd name="connsiteY3" fmla="*/ 1299322 h 1346175"/>
                <a:gd name="connsiteX4" fmla="*/ 27528 w 3314599"/>
                <a:gd name="connsiteY4" fmla="*/ 807758 h 1346175"/>
                <a:gd name="connsiteX5" fmla="*/ 0 w 3314599"/>
                <a:gd name="connsiteY5" fmla="*/ 750613 h 1346175"/>
                <a:gd name="connsiteX6" fmla="*/ 3314599 w 3314599"/>
                <a:gd name="connsiteY6" fmla="*/ 0 h 1346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4599" h="1346175">
                  <a:moveTo>
                    <a:pt x="3314599" y="0"/>
                  </a:moveTo>
                  <a:lnTo>
                    <a:pt x="2577588" y="977609"/>
                  </a:lnTo>
                  <a:lnTo>
                    <a:pt x="124404" y="1346175"/>
                  </a:lnTo>
                  <a:lnTo>
                    <a:pt x="126770" y="1299322"/>
                  </a:lnTo>
                  <a:cubicBezTo>
                    <a:pt x="126770" y="1124957"/>
                    <a:pt x="91433" y="958845"/>
                    <a:pt x="27528" y="807758"/>
                  </a:cubicBezTo>
                  <a:lnTo>
                    <a:pt x="0" y="750613"/>
                  </a:lnTo>
                  <a:lnTo>
                    <a:pt x="3314599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CECC9"/>
                </a:gs>
                <a:gs pos="46000">
                  <a:srgbClr val="46AACE"/>
                </a:gs>
                <a:gs pos="92000">
                  <a:srgbClr val="1C2B7F"/>
                </a:gs>
              </a:gsLst>
              <a:lin ang="21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A76B004-A1BA-481E-8E58-005E2479BBCF}"/>
                </a:ext>
              </a:extLst>
            </p:cNvPr>
            <p:cNvSpPr/>
            <p:nvPr/>
          </p:nvSpPr>
          <p:spPr>
            <a:xfrm>
              <a:off x="11866964" y="492775"/>
              <a:ext cx="253072" cy="99224"/>
            </a:xfrm>
            <a:custGeom>
              <a:avLst/>
              <a:gdLst>
                <a:gd name="connsiteX0" fmla="*/ 2550805 w 2550805"/>
                <a:gd name="connsiteY0" fmla="*/ 0 h 874447"/>
                <a:gd name="connsiteX1" fmla="*/ 1894229 w 2550805"/>
                <a:gd name="connsiteY1" fmla="*/ 870915 h 874447"/>
                <a:gd name="connsiteX2" fmla="*/ 0 w 2550805"/>
                <a:gd name="connsiteY2" fmla="*/ 874447 h 874447"/>
                <a:gd name="connsiteX3" fmla="*/ 10358 w 2550805"/>
                <a:gd name="connsiteY3" fmla="*/ 860595 h 874447"/>
                <a:gd name="connsiteX4" fmla="*/ 219515 w 2550805"/>
                <a:gd name="connsiteY4" fmla="*/ 283637 h 874447"/>
                <a:gd name="connsiteX5" fmla="*/ 221027 w 2550805"/>
                <a:gd name="connsiteY5" fmla="*/ 253705 h 874447"/>
                <a:gd name="connsiteX6" fmla="*/ 2550805 w 2550805"/>
                <a:gd name="connsiteY6" fmla="*/ 0 h 874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50805" h="874447">
                  <a:moveTo>
                    <a:pt x="2550805" y="0"/>
                  </a:moveTo>
                  <a:lnTo>
                    <a:pt x="1894229" y="870915"/>
                  </a:lnTo>
                  <a:lnTo>
                    <a:pt x="0" y="874447"/>
                  </a:lnTo>
                  <a:lnTo>
                    <a:pt x="10358" y="860595"/>
                  </a:lnTo>
                  <a:cubicBezTo>
                    <a:pt x="123831" y="692634"/>
                    <a:pt x="197958" y="495906"/>
                    <a:pt x="219515" y="283637"/>
                  </a:cubicBezTo>
                  <a:lnTo>
                    <a:pt x="221027" y="253705"/>
                  </a:lnTo>
                  <a:lnTo>
                    <a:pt x="2550805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CECC9"/>
                </a:gs>
                <a:gs pos="46000">
                  <a:srgbClr val="46AACE"/>
                </a:gs>
                <a:gs pos="100000">
                  <a:srgbClr val="1C2B7F"/>
                </a:gs>
              </a:gsLst>
              <a:lin ang="21594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370F26C-A8E3-4BEE-8697-1B7CD0292340}"/>
                </a:ext>
              </a:extLst>
            </p:cNvPr>
            <p:cNvSpPr/>
            <p:nvPr/>
          </p:nvSpPr>
          <p:spPr>
            <a:xfrm>
              <a:off x="11787279" y="598239"/>
              <a:ext cx="255275" cy="131356"/>
            </a:xfrm>
            <a:custGeom>
              <a:avLst/>
              <a:gdLst>
                <a:gd name="connsiteX0" fmla="*/ 762053 w 2573008"/>
                <a:gd name="connsiteY0" fmla="*/ 0 h 1157626"/>
                <a:gd name="connsiteX1" fmla="*/ 2573008 w 2573008"/>
                <a:gd name="connsiteY1" fmla="*/ 106483 h 1157626"/>
                <a:gd name="connsiteX2" fmla="*/ 1780560 w 2573008"/>
                <a:gd name="connsiteY2" fmla="*/ 1157626 h 1157626"/>
                <a:gd name="connsiteX3" fmla="*/ 0 w 2573008"/>
                <a:gd name="connsiteY3" fmla="*/ 465468 h 1157626"/>
                <a:gd name="connsiteX4" fmla="*/ 20857 w 2573008"/>
                <a:gd name="connsiteY4" fmla="*/ 462285 h 1157626"/>
                <a:gd name="connsiteX5" fmla="*/ 740833 w 2573008"/>
                <a:gd name="connsiteY5" fmla="*/ 28377 h 1157626"/>
                <a:gd name="connsiteX6" fmla="*/ 762053 w 2573008"/>
                <a:gd name="connsiteY6" fmla="*/ 0 h 115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3008" h="1157626">
                  <a:moveTo>
                    <a:pt x="762053" y="0"/>
                  </a:moveTo>
                  <a:lnTo>
                    <a:pt x="2573008" y="106483"/>
                  </a:lnTo>
                  <a:lnTo>
                    <a:pt x="1780560" y="1157626"/>
                  </a:lnTo>
                  <a:lnTo>
                    <a:pt x="0" y="465468"/>
                  </a:lnTo>
                  <a:lnTo>
                    <a:pt x="20857" y="462285"/>
                  </a:lnTo>
                  <a:cubicBezTo>
                    <a:pt x="308591" y="403407"/>
                    <a:pt x="560679" y="246675"/>
                    <a:pt x="740833" y="28377"/>
                  </a:cubicBezTo>
                  <a:lnTo>
                    <a:pt x="762053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rgbClr val="DCECC9"/>
                </a:gs>
                <a:gs pos="46000">
                  <a:srgbClr val="46AACE"/>
                </a:gs>
                <a:gs pos="82000">
                  <a:srgbClr val="1C2B7F"/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17ABBA4-084E-4BAE-B073-5F92AA977B32}"/>
                </a:ext>
              </a:extLst>
            </p:cNvPr>
            <p:cNvSpPr/>
            <p:nvPr/>
          </p:nvSpPr>
          <p:spPr>
            <a:xfrm>
              <a:off x="11229420" y="631689"/>
              <a:ext cx="715171" cy="266435"/>
            </a:xfrm>
            <a:custGeom>
              <a:avLst/>
              <a:gdLst>
                <a:gd name="connsiteX0" fmla="*/ 0 w 7428387"/>
                <a:gd name="connsiteY0" fmla="*/ 0 h 3042548"/>
                <a:gd name="connsiteX1" fmla="*/ 5764677 w 7428387"/>
                <a:gd name="connsiteY1" fmla="*/ 905237 h 3042548"/>
                <a:gd name="connsiteX2" fmla="*/ 7428387 w 7428387"/>
                <a:gd name="connsiteY2" fmla="*/ 1664588 h 3042548"/>
                <a:gd name="connsiteX3" fmla="*/ 7401784 w 7428387"/>
                <a:gd name="connsiteY3" fmla="*/ 1668123 h 3042548"/>
                <a:gd name="connsiteX4" fmla="*/ 7291812 w 7428387"/>
                <a:gd name="connsiteY4" fmla="*/ 1651339 h 3042548"/>
                <a:gd name="connsiteX5" fmla="*/ 7122363 w 7428387"/>
                <a:gd name="connsiteY5" fmla="*/ 1642783 h 3042548"/>
                <a:gd name="connsiteX6" fmla="*/ 5498733 w 7428387"/>
                <a:gd name="connsiteY6" fmla="*/ 2966079 h 3042548"/>
                <a:gd name="connsiteX7" fmla="*/ 5487063 w 7428387"/>
                <a:gd name="connsiteY7" fmla="*/ 3042548 h 3042548"/>
                <a:gd name="connsiteX8" fmla="*/ 5483814 w 7428387"/>
                <a:gd name="connsiteY8" fmla="*/ 3026828 h 3042548"/>
                <a:gd name="connsiteX9" fmla="*/ 0 w 7428387"/>
                <a:gd name="connsiteY9" fmla="*/ 0 h 3042548"/>
                <a:gd name="connsiteX0" fmla="*/ 0 w 7196894"/>
                <a:gd name="connsiteY0" fmla="*/ 0 h 2371217"/>
                <a:gd name="connsiteX1" fmla="*/ 5533184 w 7196894"/>
                <a:gd name="connsiteY1" fmla="*/ 233906 h 2371217"/>
                <a:gd name="connsiteX2" fmla="*/ 7196894 w 7196894"/>
                <a:gd name="connsiteY2" fmla="*/ 993257 h 2371217"/>
                <a:gd name="connsiteX3" fmla="*/ 7170291 w 7196894"/>
                <a:gd name="connsiteY3" fmla="*/ 996792 h 2371217"/>
                <a:gd name="connsiteX4" fmla="*/ 7060319 w 7196894"/>
                <a:gd name="connsiteY4" fmla="*/ 980008 h 2371217"/>
                <a:gd name="connsiteX5" fmla="*/ 6890870 w 7196894"/>
                <a:gd name="connsiteY5" fmla="*/ 971452 h 2371217"/>
                <a:gd name="connsiteX6" fmla="*/ 5267240 w 7196894"/>
                <a:gd name="connsiteY6" fmla="*/ 2294748 h 2371217"/>
                <a:gd name="connsiteX7" fmla="*/ 5255570 w 7196894"/>
                <a:gd name="connsiteY7" fmla="*/ 2371217 h 2371217"/>
                <a:gd name="connsiteX8" fmla="*/ 5252321 w 7196894"/>
                <a:gd name="connsiteY8" fmla="*/ 2355497 h 2371217"/>
                <a:gd name="connsiteX9" fmla="*/ 0 w 7196894"/>
                <a:gd name="connsiteY9" fmla="*/ 0 h 2371217"/>
                <a:gd name="connsiteX0" fmla="*/ 0 w 7243192"/>
                <a:gd name="connsiteY0" fmla="*/ 541598 h 2137311"/>
                <a:gd name="connsiteX1" fmla="*/ 5579482 w 7243192"/>
                <a:gd name="connsiteY1" fmla="*/ 0 h 2137311"/>
                <a:gd name="connsiteX2" fmla="*/ 7243192 w 7243192"/>
                <a:gd name="connsiteY2" fmla="*/ 759351 h 2137311"/>
                <a:gd name="connsiteX3" fmla="*/ 7216589 w 7243192"/>
                <a:gd name="connsiteY3" fmla="*/ 762886 h 2137311"/>
                <a:gd name="connsiteX4" fmla="*/ 7106617 w 7243192"/>
                <a:gd name="connsiteY4" fmla="*/ 746102 h 2137311"/>
                <a:gd name="connsiteX5" fmla="*/ 6937168 w 7243192"/>
                <a:gd name="connsiteY5" fmla="*/ 737546 h 2137311"/>
                <a:gd name="connsiteX6" fmla="*/ 5313538 w 7243192"/>
                <a:gd name="connsiteY6" fmla="*/ 2060842 h 2137311"/>
                <a:gd name="connsiteX7" fmla="*/ 5301868 w 7243192"/>
                <a:gd name="connsiteY7" fmla="*/ 2137311 h 2137311"/>
                <a:gd name="connsiteX8" fmla="*/ 5298619 w 7243192"/>
                <a:gd name="connsiteY8" fmla="*/ 2121591 h 2137311"/>
                <a:gd name="connsiteX9" fmla="*/ 0 w 7243192"/>
                <a:gd name="connsiteY9" fmla="*/ 541598 h 2137311"/>
                <a:gd name="connsiteX0" fmla="*/ 0 w 7023273"/>
                <a:gd name="connsiteY0" fmla="*/ 0 h 2405941"/>
                <a:gd name="connsiteX1" fmla="*/ 5359563 w 7023273"/>
                <a:gd name="connsiteY1" fmla="*/ 268630 h 2405941"/>
                <a:gd name="connsiteX2" fmla="*/ 7023273 w 7023273"/>
                <a:gd name="connsiteY2" fmla="*/ 1027981 h 2405941"/>
                <a:gd name="connsiteX3" fmla="*/ 6996670 w 7023273"/>
                <a:gd name="connsiteY3" fmla="*/ 1031516 h 2405941"/>
                <a:gd name="connsiteX4" fmla="*/ 6886698 w 7023273"/>
                <a:gd name="connsiteY4" fmla="*/ 1014732 h 2405941"/>
                <a:gd name="connsiteX5" fmla="*/ 6717249 w 7023273"/>
                <a:gd name="connsiteY5" fmla="*/ 1006176 h 2405941"/>
                <a:gd name="connsiteX6" fmla="*/ 5093619 w 7023273"/>
                <a:gd name="connsiteY6" fmla="*/ 2329472 h 2405941"/>
                <a:gd name="connsiteX7" fmla="*/ 5081949 w 7023273"/>
                <a:gd name="connsiteY7" fmla="*/ 2405941 h 2405941"/>
                <a:gd name="connsiteX8" fmla="*/ 5078700 w 7023273"/>
                <a:gd name="connsiteY8" fmla="*/ 2390221 h 2405941"/>
                <a:gd name="connsiteX9" fmla="*/ 0 w 7023273"/>
                <a:gd name="connsiteY9" fmla="*/ 0 h 2405941"/>
                <a:gd name="connsiteX0" fmla="*/ 0 w 7208468"/>
                <a:gd name="connsiteY0" fmla="*/ 0 h 2348067"/>
                <a:gd name="connsiteX1" fmla="*/ 5544758 w 7208468"/>
                <a:gd name="connsiteY1" fmla="*/ 210756 h 2348067"/>
                <a:gd name="connsiteX2" fmla="*/ 7208468 w 7208468"/>
                <a:gd name="connsiteY2" fmla="*/ 970107 h 2348067"/>
                <a:gd name="connsiteX3" fmla="*/ 7181865 w 7208468"/>
                <a:gd name="connsiteY3" fmla="*/ 973642 h 2348067"/>
                <a:gd name="connsiteX4" fmla="*/ 7071893 w 7208468"/>
                <a:gd name="connsiteY4" fmla="*/ 956858 h 2348067"/>
                <a:gd name="connsiteX5" fmla="*/ 6902444 w 7208468"/>
                <a:gd name="connsiteY5" fmla="*/ 948302 h 2348067"/>
                <a:gd name="connsiteX6" fmla="*/ 5278814 w 7208468"/>
                <a:gd name="connsiteY6" fmla="*/ 2271598 h 2348067"/>
                <a:gd name="connsiteX7" fmla="*/ 5267144 w 7208468"/>
                <a:gd name="connsiteY7" fmla="*/ 2348067 h 2348067"/>
                <a:gd name="connsiteX8" fmla="*/ 5263895 w 7208468"/>
                <a:gd name="connsiteY8" fmla="*/ 2332347 h 2348067"/>
                <a:gd name="connsiteX9" fmla="*/ 0 w 7208468"/>
                <a:gd name="connsiteY9" fmla="*/ 0 h 2348067"/>
                <a:gd name="connsiteX0" fmla="*/ 0 w 7208468"/>
                <a:gd name="connsiteY0" fmla="*/ 0 h 2348067"/>
                <a:gd name="connsiteX1" fmla="*/ 5544758 w 7208468"/>
                <a:gd name="connsiteY1" fmla="*/ 210756 h 2348067"/>
                <a:gd name="connsiteX2" fmla="*/ 7208468 w 7208468"/>
                <a:gd name="connsiteY2" fmla="*/ 970107 h 2348067"/>
                <a:gd name="connsiteX3" fmla="*/ 7181865 w 7208468"/>
                <a:gd name="connsiteY3" fmla="*/ 973642 h 2348067"/>
                <a:gd name="connsiteX4" fmla="*/ 7071893 w 7208468"/>
                <a:gd name="connsiteY4" fmla="*/ 956858 h 2348067"/>
                <a:gd name="connsiteX5" fmla="*/ 6902444 w 7208468"/>
                <a:gd name="connsiteY5" fmla="*/ 948302 h 2348067"/>
                <a:gd name="connsiteX6" fmla="*/ 5278814 w 7208468"/>
                <a:gd name="connsiteY6" fmla="*/ 2271598 h 2348067"/>
                <a:gd name="connsiteX7" fmla="*/ 5267144 w 7208468"/>
                <a:gd name="connsiteY7" fmla="*/ 2348067 h 2348067"/>
                <a:gd name="connsiteX8" fmla="*/ 5263895 w 7208468"/>
                <a:gd name="connsiteY8" fmla="*/ 2332347 h 2348067"/>
                <a:gd name="connsiteX9" fmla="*/ 0 w 7208468"/>
                <a:gd name="connsiteY9" fmla="*/ 0 h 2348067"/>
                <a:gd name="connsiteX0" fmla="*/ 0 w 7208468"/>
                <a:gd name="connsiteY0" fmla="*/ 0 h 2348067"/>
                <a:gd name="connsiteX1" fmla="*/ 5544758 w 7208468"/>
                <a:gd name="connsiteY1" fmla="*/ 210756 h 2348067"/>
                <a:gd name="connsiteX2" fmla="*/ 7208468 w 7208468"/>
                <a:gd name="connsiteY2" fmla="*/ 970107 h 2348067"/>
                <a:gd name="connsiteX3" fmla="*/ 7181865 w 7208468"/>
                <a:gd name="connsiteY3" fmla="*/ 973642 h 2348067"/>
                <a:gd name="connsiteX4" fmla="*/ 7071893 w 7208468"/>
                <a:gd name="connsiteY4" fmla="*/ 956858 h 2348067"/>
                <a:gd name="connsiteX5" fmla="*/ 6902444 w 7208468"/>
                <a:gd name="connsiteY5" fmla="*/ 948302 h 2348067"/>
                <a:gd name="connsiteX6" fmla="*/ 5278814 w 7208468"/>
                <a:gd name="connsiteY6" fmla="*/ 2271598 h 2348067"/>
                <a:gd name="connsiteX7" fmla="*/ 5267144 w 7208468"/>
                <a:gd name="connsiteY7" fmla="*/ 2348067 h 2348067"/>
                <a:gd name="connsiteX8" fmla="*/ 5263895 w 7208468"/>
                <a:gd name="connsiteY8" fmla="*/ 2332347 h 2348067"/>
                <a:gd name="connsiteX9" fmla="*/ 0 w 7208468"/>
                <a:gd name="connsiteY9" fmla="*/ 0 h 2348067"/>
                <a:gd name="connsiteX0" fmla="*/ 0 w 7208468"/>
                <a:gd name="connsiteY0" fmla="*/ 0 h 2348067"/>
                <a:gd name="connsiteX1" fmla="*/ 5544758 w 7208468"/>
                <a:gd name="connsiteY1" fmla="*/ 210756 h 2348067"/>
                <a:gd name="connsiteX2" fmla="*/ 7208468 w 7208468"/>
                <a:gd name="connsiteY2" fmla="*/ 970107 h 2348067"/>
                <a:gd name="connsiteX3" fmla="*/ 7181865 w 7208468"/>
                <a:gd name="connsiteY3" fmla="*/ 973642 h 2348067"/>
                <a:gd name="connsiteX4" fmla="*/ 7071893 w 7208468"/>
                <a:gd name="connsiteY4" fmla="*/ 956858 h 2348067"/>
                <a:gd name="connsiteX5" fmla="*/ 6902444 w 7208468"/>
                <a:gd name="connsiteY5" fmla="*/ 948302 h 2348067"/>
                <a:gd name="connsiteX6" fmla="*/ 5278814 w 7208468"/>
                <a:gd name="connsiteY6" fmla="*/ 2271598 h 2348067"/>
                <a:gd name="connsiteX7" fmla="*/ 5267144 w 7208468"/>
                <a:gd name="connsiteY7" fmla="*/ 2348067 h 2348067"/>
                <a:gd name="connsiteX8" fmla="*/ 5263895 w 7208468"/>
                <a:gd name="connsiteY8" fmla="*/ 2332347 h 2348067"/>
                <a:gd name="connsiteX9" fmla="*/ 0 w 7208468"/>
                <a:gd name="connsiteY9" fmla="*/ 0 h 234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8468" h="2348067">
                  <a:moveTo>
                    <a:pt x="0" y="0"/>
                  </a:moveTo>
                  <a:lnTo>
                    <a:pt x="5544758" y="210756"/>
                  </a:lnTo>
                  <a:lnTo>
                    <a:pt x="7208468" y="970107"/>
                  </a:lnTo>
                  <a:lnTo>
                    <a:pt x="7181865" y="973642"/>
                  </a:lnTo>
                  <a:lnTo>
                    <a:pt x="7071893" y="956858"/>
                  </a:lnTo>
                  <a:cubicBezTo>
                    <a:pt x="7016180" y="951201"/>
                    <a:pt x="6959651" y="948302"/>
                    <a:pt x="6902444" y="948302"/>
                  </a:cubicBezTo>
                  <a:cubicBezTo>
                    <a:pt x="6101555" y="948302"/>
                    <a:pt x="5433352" y="1516394"/>
                    <a:pt x="5278814" y="2271598"/>
                  </a:cubicBezTo>
                  <a:lnTo>
                    <a:pt x="5267144" y="2348067"/>
                  </a:lnTo>
                  <a:lnTo>
                    <a:pt x="5263895" y="2332347"/>
                  </a:lnTo>
                  <a:cubicBezTo>
                    <a:pt x="5014488" y="784695"/>
                    <a:pt x="3702281" y="482871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9000">
                  <a:srgbClr val="DCECC9"/>
                </a:gs>
                <a:gs pos="43000">
                  <a:srgbClr val="46AACE"/>
                </a:gs>
                <a:gs pos="93000">
                  <a:srgbClr val="1C2B7F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</p:grpSp>
      <p:pic>
        <p:nvPicPr>
          <p:cNvPr id="90" name="Picture 89">
            <a:extLst>
              <a:ext uri="{FF2B5EF4-FFF2-40B4-BE49-F238E27FC236}">
                <a16:creationId xmlns:a16="http://schemas.microsoft.com/office/drawing/2014/main" id="{BA901E3A-A11A-4991-A841-B6F7C2368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33861" y="2971957"/>
            <a:ext cx="545100" cy="126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196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250" fill="hold"/>
                                        <p:tgtEl>
                                          <p:spTgt spid="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250" fill="hold"/>
                                        <p:tgtEl>
                                          <p:spTgt spid="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250" fill="hold"/>
                                        <p:tgtEl>
                                          <p:spTgt spid="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250" fill="hold"/>
                                        <p:tgtEl>
                                          <p:spTgt spid="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250" fill="hold"/>
                                        <p:tgtEl>
                                          <p:spTgt spid="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250" fill="hold"/>
                                        <p:tgtEl>
                                          <p:spTgt spid="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uiExpand="1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217C9C-5C6E-494E-99D5-45E3D6570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B3C296-DAAD-47B6-8584-E95ADCCE9642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AD177F-24F9-4510-BBAD-732662BD7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61" y="639519"/>
            <a:ext cx="7291278" cy="557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08953"/>
      </p:ext>
    </p:extLst>
  </p:cSld>
  <p:clrMapOvr>
    <a:masterClrMapping/>
  </p:clrMapOvr>
  <p:transition spd="slow" advClick="0" advTm="1000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3EE7250-26C6-4584-89AC-422CA59004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"/>
                    </a14:imgEffect>
                    <a14:imgEffect>
                      <a14:saturation sat="20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12"/>
            <a:ext cx="9144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217C9C-5C6E-494E-99D5-45E3D65701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B3C296-DAAD-47B6-8584-E95ADCCE9642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660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2AC67F-588C-4B1E-8DF9-B05F2757A8F6}"/>
              </a:ext>
            </a:extLst>
          </p:cNvPr>
          <p:cNvSpPr txBox="1"/>
          <p:nvPr/>
        </p:nvSpPr>
        <p:spPr>
          <a:xfrm>
            <a:off x="655722" y="2174290"/>
            <a:ext cx="49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800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47EAFB-15ED-4BA8-B000-E85E13EAC41C}"/>
              </a:ext>
            </a:extLst>
          </p:cNvPr>
          <p:cNvSpPr txBox="1"/>
          <p:nvPr/>
        </p:nvSpPr>
        <p:spPr>
          <a:xfrm>
            <a:off x="1006119" y="2418127"/>
            <a:ext cx="3347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Công nghiệp 4.0 là gì?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6137BE-E8BE-46EB-9B5B-86DC5F3C5ECC}"/>
              </a:ext>
            </a:extLst>
          </p:cNvPr>
          <p:cNvSpPr txBox="1"/>
          <p:nvPr/>
        </p:nvSpPr>
        <p:spPr>
          <a:xfrm>
            <a:off x="1006119" y="2889882"/>
            <a:ext cx="3347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Khái quá về công  </a:t>
            </a:r>
            <a:r>
              <a:rPr lang="en-US" sz="200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n</a:t>
            </a:r>
            <a:r>
              <a:rPr lang="vi-VN" sz="200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ghiệp 4.0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968347-8854-4C38-8A4F-CAB7B30991CE}"/>
              </a:ext>
            </a:extLst>
          </p:cNvPr>
          <p:cNvSpPr txBox="1"/>
          <p:nvPr/>
        </p:nvSpPr>
        <p:spPr>
          <a:xfrm>
            <a:off x="4772802" y="2174290"/>
            <a:ext cx="49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800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59CE5C-390D-4570-81F1-43B0ABDB010E}"/>
              </a:ext>
            </a:extLst>
          </p:cNvPr>
          <p:cNvSpPr txBox="1"/>
          <p:nvPr/>
        </p:nvSpPr>
        <p:spPr>
          <a:xfrm>
            <a:off x="5227374" y="2418127"/>
            <a:ext cx="1993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Sự phát triển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442B7E-F6CB-43E5-899A-12A80523A200}"/>
              </a:ext>
            </a:extLst>
          </p:cNvPr>
          <p:cNvSpPr txBox="1"/>
          <p:nvPr/>
        </p:nvSpPr>
        <p:spPr>
          <a:xfrm>
            <a:off x="5227374" y="2889882"/>
            <a:ext cx="3347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Kỹ thuật – Vật lý – Sinh học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1A74E9-2849-404A-84FD-CDBAA1600E97}"/>
              </a:ext>
            </a:extLst>
          </p:cNvPr>
          <p:cNvSpPr txBox="1"/>
          <p:nvPr/>
        </p:nvSpPr>
        <p:spPr>
          <a:xfrm>
            <a:off x="655722" y="4562445"/>
            <a:ext cx="49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800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022143-40B3-480A-BAAE-3FB5D6F08FF3}"/>
              </a:ext>
            </a:extLst>
          </p:cNvPr>
          <p:cNvSpPr txBox="1"/>
          <p:nvPr/>
        </p:nvSpPr>
        <p:spPr>
          <a:xfrm>
            <a:off x="1098719" y="4806282"/>
            <a:ext cx="3347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Lợi ích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E55C1D-AA27-4C01-ABCB-EA7800B7C6C7}"/>
              </a:ext>
            </a:extLst>
          </p:cNvPr>
          <p:cNvSpPr txBox="1"/>
          <p:nvPr/>
        </p:nvSpPr>
        <p:spPr>
          <a:xfrm>
            <a:off x="1098719" y="5278037"/>
            <a:ext cx="3347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Sản xuất và đời sống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292EDA-8342-4ABA-B809-34977F157127}"/>
              </a:ext>
            </a:extLst>
          </p:cNvPr>
          <p:cNvSpPr txBox="1"/>
          <p:nvPr/>
        </p:nvSpPr>
        <p:spPr>
          <a:xfrm>
            <a:off x="4772802" y="4562445"/>
            <a:ext cx="49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800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7D9D3F-8EE3-4F49-BD23-331A67A92FE4}"/>
              </a:ext>
            </a:extLst>
          </p:cNvPr>
          <p:cNvSpPr txBox="1"/>
          <p:nvPr/>
        </p:nvSpPr>
        <p:spPr>
          <a:xfrm>
            <a:off x="5250524" y="4806282"/>
            <a:ext cx="3347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Rủi ro và thách thức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905F46-0D04-413E-AFC3-4510DAEBBEA0}"/>
              </a:ext>
            </a:extLst>
          </p:cNvPr>
          <p:cNvSpPr txBox="1"/>
          <p:nvPr/>
        </p:nvSpPr>
        <p:spPr>
          <a:xfrm>
            <a:off x="5250524" y="5211582"/>
            <a:ext cx="3893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Lao động và an toan thông tin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6E84E975-6963-4A2F-A020-13EE04C3E631}"/>
              </a:ext>
            </a:extLst>
          </p:cNvPr>
          <p:cNvSpPr/>
          <p:nvPr/>
        </p:nvSpPr>
        <p:spPr>
          <a:xfrm>
            <a:off x="-9479760" y="-23921"/>
            <a:ext cx="4099754" cy="6858000"/>
          </a:xfrm>
          <a:prstGeom prst="parallelogram">
            <a:avLst/>
          </a:prstGeom>
          <a:solidFill>
            <a:srgbClr val="65C6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48259EF0-3727-4EEF-BB42-9D8409911CD5}"/>
              </a:ext>
            </a:extLst>
          </p:cNvPr>
          <p:cNvSpPr/>
          <p:nvPr/>
        </p:nvSpPr>
        <p:spPr>
          <a:xfrm>
            <a:off x="-8894760" y="-23921"/>
            <a:ext cx="4258134" cy="6858000"/>
          </a:xfrm>
          <a:prstGeom prst="parallelogram">
            <a:avLst>
              <a:gd name="adj" fmla="val 18774"/>
            </a:avLst>
          </a:prstGeom>
          <a:solidFill>
            <a:srgbClr val="408A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A26B9017-2864-42F3-B9FF-772617993CED}"/>
              </a:ext>
            </a:extLst>
          </p:cNvPr>
          <p:cNvSpPr/>
          <p:nvPr/>
        </p:nvSpPr>
        <p:spPr>
          <a:xfrm>
            <a:off x="-8643107" y="-23921"/>
            <a:ext cx="6609145" cy="6858000"/>
          </a:xfrm>
          <a:prstGeom prst="parallelogram">
            <a:avLst/>
          </a:prstGeom>
          <a:solidFill>
            <a:srgbClr val="3469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A022BEBE-2D2C-439F-8A6B-7413E0FFF201}"/>
              </a:ext>
            </a:extLst>
          </p:cNvPr>
          <p:cNvSpPr/>
          <p:nvPr/>
        </p:nvSpPr>
        <p:spPr>
          <a:xfrm>
            <a:off x="-7475706" y="-47842"/>
            <a:ext cx="6906446" cy="6905842"/>
          </a:xfrm>
          <a:custGeom>
            <a:avLst/>
            <a:gdLst>
              <a:gd name="connsiteX0" fmla="*/ 0 w 5994720"/>
              <a:gd name="connsiteY0" fmla="*/ 0 h 6905842"/>
              <a:gd name="connsiteX1" fmla="*/ 5994720 w 5994720"/>
              <a:gd name="connsiteY1" fmla="*/ 0 h 6905842"/>
              <a:gd name="connsiteX2" fmla="*/ 5994720 w 5994720"/>
              <a:gd name="connsiteY2" fmla="*/ 6905842 h 6905842"/>
              <a:gd name="connsiteX3" fmla="*/ 0 w 5994720"/>
              <a:gd name="connsiteY3" fmla="*/ 6905842 h 6905842"/>
              <a:gd name="connsiteX4" fmla="*/ 0 w 5994720"/>
              <a:gd name="connsiteY4" fmla="*/ 0 h 6905842"/>
              <a:gd name="connsiteX0" fmla="*/ 960120 w 5994720"/>
              <a:gd name="connsiteY0" fmla="*/ 0 h 6905842"/>
              <a:gd name="connsiteX1" fmla="*/ 5994720 w 5994720"/>
              <a:gd name="connsiteY1" fmla="*/ 0 h 6905842"/>
              <a:gd name="connsiteX2" fmla="*/ 5994720 w 5994720"/>
              <a:gd name="connsiteY2" fmla="*/ 6905842 h 6905842"/>
              <a:gd name="connsiteX3" fmla="*/ 0 w 5994720"/>
              <a:gd name="connsiteY3" fmla="*/ 6905842 h 6905842"/>
              <a:gd name="connsiteX4" fmla="*/ 960120 w 5994720"/>
              <a:gd name="connsiteY4" fmla="*/ 0 h 6905842"/>
              <a:gd name="connsiteX0" fmla="*/ 579120 w 5994720"/>
              <a:gd name="connsiteY0" fmla="*/ 30480 h 6905842"/>
              <a:gd name="connsiteX1" fmla="*/ 5994720 w 5994720"/>
              <a:gd name="connsiteY1" fmla="*/ 0 h 6905842"/>
              <a:gd name="connsiteX2" fmla="*/ 5994720 w 5994720"/>
              <a:gd name="connsiteY2" fmla="*/ 6905842 h 6905842"/>
              <a:gd name="connsiteX3" fmla="*/ 0 w 5994720"/>
              <a:gd name="connsiteY3" fmla="*/ 6905842 h 6905842"/>
              <a:gd name="connsiteX4" fmla="*/ 579120 w 5994720"/>
              <a:gd name="connsiteY4" fmla="*/ 30480 h 6905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4720" h="6905842">
                <a:moveTo>
                  <a:pt x="579120" y="30480"/>
                </a:moveTo>
                <a:lnTo>
                  <a:pt x="5994720" y="0"/>
                </a:lnTo>
                <a:lnTo>
                  <a:pt x="5994720" y="6905842"/>
                </a:lnTo>
                <a:lnTo>
                  <a:pt x="0" y="6905842"/>
                </a:lnTo>
                <a:lnTo>
                  <a:pt x="579120" y="30480"/>
                </a:lnTo>
                <a:close/>
              </a:path>
            </a:pathLst>
          </a:custGeom>
          <a:solidFill>
            <a:srgbClr val="113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65B0D1F-1502-475A-A2BC-5D80AD453E0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281" y="-15248"/>
            <a:ext cx="2287438" cy="175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572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0" grpId="0"/>
      <p:bldP spid="11" grpId="0"/>
      <p:bldP spid="12" grpId="0"/>
      <p:bldP spid="15" grpId="0"/>
      <p:bldP spid="16" grpId="0"/>
      <p:bldP spid="17" grpId="0"/>
      <p:bldP spid="19" grpId="0"/>
      <p:bldP spid="20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6B410F6C-230A-4561-ADCE-61FDB845286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3641" y="419746"/>
            <a:ext cx="2287439" cy="12509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AD99B4-1ABB-400B-BF3D-AC6C40C92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665" y="15240"/>
            <a:ext cx="9144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7B4A3A6-D007-4E15-90C3-68F3C5487960}"/>
              </a:ext>
            </a:extLst>
          </p:cNvPr>
          <p:cNvSpPr/>
          <p:nvPr/>
        </p:nvSpPr>
        <p:spPr>
          <a:xfrm>
            <a:off x="10097665" y="15240"/>
            <a:ext cx="9144000" cy="6858000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660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E0AFC6-8F3D-405D-8103-F85F693FD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3336" y="443503"/>
            <a:ext cx="1993298" cy="12167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39065CA-E54B-43B6-B5C1-24B2206726A0}"/>
              </a:ext>
            </a:extLst>
          </p:cNvPr>
          <p:cNvSpPr txBox="1"/>
          <p:nvPr/>
        </p:nvSpPr>
        <p:spPr>
          <a:xfrm>
            <a:off x="12423336" y="2170983"/>
            <a:ext cx="49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800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EC63CE-F3FC-400A-B4C4-7BB4683D89D0}"/>
              </a:ext>
            </a:extLst>
          </p:cNvPr>
          <p:cNvSpPr txBox="1"/>
          <p:nvPr/>
        </p:nvSpPr>
        <p:spPr>
          <a:xfrm>
            <a:off x="12773733" y="2414820"/>
            <a:ext cx="3347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Công nghiệp 4.0 là gì?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E55E6E-560A-4644-B99E-75422CBE8183}"/>
              </a:ext>
            </a:extLst>
          </p:cNvPr>
          <p:cNvSpPr txBox="1"/>
          <p:nvPr/>
        </p:nvSpPr>
        <p:spPr>
          <a:xfrm>
            <a:off x="12773733" y="2886575"/>
            <a:ext cx="3347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Khái quá về công  ghiệp 4.0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4F8B16-041C-4235-8CC0-B1924E0CFBB4}"/>
              </a:ext>
            </a:extLst>
          </p:cNvPr>
          <p:cNvSpPr txBox="1"/>
          <p:nvPr/>
        </p:nvSpPr>
        <p:spPr>
          <a:xfrm>
            <a:off x="17159990" y="2170983"/>
            <a:ext cx="49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800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2D23FB-754C-4F97-B0D2-2C784ED05FF8}"/>
              </a:ext>
            </a:extLst>
          </p:cNvPr>
          <p:cNvSpPr txBox="1"/>
          <p:nvPr/>
        </p:nvSpPr>
        <p:spPr>
          <a:xfrm>
            <a:off x="17614562" y="2414820"/>
            <a:ext cx="1993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Sự phát triển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46B8AA-ECC3-4285-AD07-440CF22DF5D7}"/>
              </a:ext>
            </a:extLst>
          </p:cNvPr>
          <p:cNvSpPr txBox="1"/>
          <p:nvPr/>
        </p:nvSpPr>
        <p:spPr>
          <a:xfrm>
            <a:off x="17614562" y="2886575"/>
            <a:ext cx="3347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Kỹ thuật – Vật lý – Sinh học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8EE926-FB08-4919-A039-3C27388CD548}"/>
              </a:ext>
            </a:extLst>
          </p:cNvPr>
          <p:cNvSpPr txBox="1"/>
          <p:nvPr/>
        </p:nvSpPr>
        <p:spPr>
          <a:xfrm>
            <a:off x="11241067" y="4577685"/>
            <a:ext cx="49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800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430D0E-2227-4824-8BEE-CC39E9D4684C}"/>
              </a:ext>
            </a:extLst>
          </p:cNvPr>
          <p:cNvSpPr txBox="1"/>
          <p:nvPr/>
        </p:nvSpPr>
        <p:spPr>
          <a:xfrm>
            <a:off x="11684064" y="4821522"/>
            <a:ext cx="3347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Lợi ích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B0334A-E4DD-4864-8C02-0BC7E68A323E}"/>
              </a:ext>
            </a:extLst>
          </p:cNvPr>
          <p:cNvSpPr txBox="1"/>
          <p:nvPr/>
        </p:nvSpPr>
        <p:spPr>
          <a:xfrm>
            <a:off x="11684064" y="5293277"/>
            <a:ext cx="3347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Sản xuất và đời sống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45A6C0-320C-4C27-8580-F6E7124F1E6F}"/>
              </a:ext>
            </a:extLst>
          </p:cNvPr>
          <p:cNvSpPr txBox="1"/>
          <p:nvPr/>
        </p:nvSpPr>
        <p:spPr>
          <a:xfrm>
            <a:off x="15297187" y="4577685"/>
            <a:ext cx="49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800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F42132-308E-4317-B962-759EE9348D4D}"/>
              </a:ext>
            </a:extLst>
          </p:cNvPr>
          <p:cNvSpPr txBox="1"/>
          <p:nvPr/>
        </p:nvSpPr>
        <p:spPr>
          <a:xfrm>
            <a:off x="15774909" y="4821522"/>
            <a:ext cx="3347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Rủi ro và thach thức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6992D0-BE14-4D46-B1F4-738B744C8ED4}"/>
              </a:ext>
            </a:extLst>
          </p:cNvPr>
          <p:cNvSpPr txBox="1"/>
          <p:nvPr/>
        </p:nvSpPr>
        <p:spPr>
          <a:xfrm>
            <a:off x="15774909" y="5226822"/>
            <a:ext cx="3893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>
                <a:solidFill>
                  <a:schemeClr val="bg1"/>
                </a:solidFill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Lao động và an toan thông tin</a:t>
            </a:r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C579BB94-EDE4-4567-BEAB-873F47F9B4EF}"/>
              </a:ext>
            </a:extLst>
          </p:cNvPr>
          <p:cNvSpPr/>
          <p:nvPr/>
        </p:nvSpPr>
        <p:spPr>
          <a:xfrm>
            <a:off x="9144000" y="-46517"/>
            <a:ext cx="4099754" cy="6889277"/>
          </a:xfrm>
          <a:prstGeom prst="parallelogram">
            <a:avLst/>
          </a:prstGeom>
          <a:solidFill>
            <a:srgbClr val="65C6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34C0B103-2AAE-461A-9733-31BE718F474E}"/>
              </a:ext>
            </a:extLst>
          </p:cNvPr>
          <p:cNvSpPr/>
          <p:nvPr/>
        </p:nvSpPr>
        <p:spPr>
          <a:xfrm>
            <a:off x="11296456" y="-46517"/>
            <a:ext cx="6359998" cy="6889277"/>
          </a:xfrm>
          <a:prstGeom prst="parallelogram">
            <a:avLst>
              <a:gd name="adj" fmla="val 18774"/>
            </a:avLst>
          </a:prstGeom>
          <a:solidFill>
            <a:srgbClr val="408A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AA94BDCB-F6C6-4F82-898F-08AA57658FEA}"/>
              </a:ext>
            </a:extLst>
          </p:cNvPr>
          <p:cNvSpPr/>
          <p:nvPr/>
        </p:nvSpPr>
        <p:spPr>
          <a:xfrm>
            <a:off x="14338728" y="-46517"/>
            <a:ext cx="6609145" cy="6889277"/>
          </a:xfrm>
          <a:prstGeom prst="parallelogram">
            <a:avLst/>
          </a:prstGeom>
          <a:solidFill>
            <a:srgbClr val="3469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6CDEE40C-0C06-4C26-A262-CA8637254196}"/>
              </a:ext>
            </a:extLst>
          </p:cNvPr>
          <p:cNvSpPr/>
          <p:nvPr/>
        </p:nvSpPr>
        <p:spPr>
          <a:xfrm>
            <a:off x="16434194" y="-46516"/>
            <a:ext cx="10860465" cy="6889276"/>
          </a:xfrm>
          <a:custGeom>
            <a:avLst/>
            <a:gdLst>
              <a:gd name="connsiteX0" fmla="*/ 0 w 5994720"/>
              <a:gd name="connsiteY0" fmla="*/ 0 h 6905842"/>
              <a:gd name="connsiteX1" fmla="*/ 5994720 w 5994720"/>
              <a:gd name="connsiteY1" fmla="*/ 0 h 6905842"/>
              <a:gd name="connsiteX2" fmla="*/ 5994720 w 5994720"/>
              <a:gd name="connsiteY2" fmla="*/ 6905842 h 6905842"/>
              <a:gd name="connsiteX3" fmla="*/ 0 w 5994720"/>
              <a:gd name="connsiteY3" fmla="*/ 6905842 h 6905842"/>
              <a:gd name="connsiteX4" fmla="*/ 0 w 5994720"/>
              <a:gd name="connsiteY4" fmla="*/ 0 h 6905842"/>
              <a:gd name="connsiteX0" fmla="*/ 960120 w 5994720"/>
              <a:gd name="connsiteY0" fmla="*/ 0 h 6905842"/>
              <a:gd name="connsiteX1" fmla="*/ 5994720 w 5994720"/>
              <a:gd name="connsiteY1" fmla="*/ 0 h 6905842"/>
              <a:gd name="connsiteX2" fmla="*/ 5994720 w 5994720"/>
              <a:gd name="connsiteY2" fmla="*/ 6905842 h 6905842"/>
              <a:gd name="connsiteX3" fmla="*/ 0 w 5994720"/>
              <a:gd name="connsiteY3" fmla="*/ 6905842 h 6905842"/>
              <a:gd name="connsiteX4" fmla="*/ 960120 w 5994720"/>
              <a:gd name="connsiteY4" fmla="*/ 0 h 6905842"/>
              <a:gd name="connsiteX0" fmla="*/ 579120 w 5994720"/>
              <a:gd name="connsiteY0" fmla="*/ 30480 h 6905842"/>
              <a:gd name="connsiteX1" fmla="*/ 5994720 w 5994720"/>
              <a:gd name="connsiteY1" fmla="*/ 0 h 6905842"/>
              <a:gd name="connsiteX2" fmla="*/ 5994720 w 5994720"/>
              <a:gd name="connsiteY2" fmla="*/ 6905842 h 6905842"/>
              <a:gd name="connsiteX3" fmla="*/ 0 w 5994720"/>
              <a:gd name="connsiteY3" fmla="*/ 6905842 h 6905842"/>
              <a:gd name="connsiteX4" fmla="*/ 579120 w 5994720"/>
              <a:gd name="connsiteY4" fmla="*/ 30480 h 6905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4720" h="6905842">
                <a:moveTo>
                  <a:pt x="579120" y="30480"/>
                </a:moveTo>
                <a:lnTo>
                  <a:pt x="5994720" y="0"/>
                </a:lnTo>
                <a:lnTo>
                  <a:pt x="5994720" y="6905842"/>
                </a:lnTo>
                <a:lnTo>
                  <a:pt x="0" y="6905842"/>
                </a:lnTo>
                <a:lnTo>
                  <a:pt x="579120" y="30480"/>
                </a:lnTo>
                <a:close/>
              </a:path>
            </a:pathLst>
          </a:custGeom>
          <a:solidFill>
            <a:srgbClr val="113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3DF70A-2289-4C5C-9D8B-5579F91294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3"/>
                    </a14:imgEffect>
                    <a14:imgEffect>
                      <a14:saturation sat="20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7B7E8E6-FBE6-4A02-AAB4-333C3C676CA1}"/>
              </a:ext>
            </a:extLst>
          </p:cNvPr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BD1274-56E9-4CD5-955B-EE1A621846D8}"/>
              </a:ext>
            </a:extLst>
          </p:cNvPr>
          <p:cNvSpPr txBox="1"/>
          <p:nvPr/>
        </p:nvSpPr>
        <p:spPr>
          <a:xfrm>
            <a:off x="434251" y="2151728"/>
            <a:ext cx="37035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Từ thế kỷ </a:t>
            </a:r>
            <a:r>
              <a:rPr lang="vi-VN" sz="1600" b="1"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XVIII</a:t>
            </a:r>
            <a:r>
              <a:rPr lang="vi-VN" sz="1600"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 đến đầu thế kỷ </a:t>
            </a:r>
            <a:r>
              <a:rPr lang="vi-VN" sz="1600" b="1"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XIX</a:t>
            </a:r>
          </a:p>
          <a:p>
            <a:r>
              <a:rPr lang="vi-VN" sz="4000" b="1"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Cuộc cách mạng công nghiệp 1.0</a:t>
            </a:r>
          </a:p>
          <a:p>
            <a:endParaRPr lang="vi-VN" sz="2400">
              <a:latin typeface="Bauhaus-Light" panose="02020500000000000000" pitchFamily="18" charset="-93"/>
              <a:ea typeface="Bauhaus-Light" panose="02020500000000000000" pitchFamily="18" charset="-93"/>
              <a:cs typeface="Bauhaus-Light" panose="02020500000000000000" pitchFamily="18" charset="-93"/>
            </a:endParaRPr>
          </a:p>
          <a:p>
            <a:r>
              <a:rPr lang="vi-VN" sz="2000"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Sử dụng năng lượng nước và hơi nước để cơ giới hóa sản xuất.</a:t>
            </a:r>
          </a:p>
        </p:txBody>
      </p:sp>
    </p:spTree>
    <p:extLst>
      <p:ext uri="{BB962C8B-B14F-4D97-AF65-F5344CB8AC3E}">
        <p14:creationId xmlns:p14="http://schemas.microsoft.com/office/powerpoint/2010/main" val="32483737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500" fill="hold"/>
                                        <p:tgtEl>
                                          <p:spTgt spid="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uiExpand="1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5E5E34-5E15-4E42-BDF2-EB55AE368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D2FE01-74CC-4CE3-A933-CC2721E893EA}"/>
              </a:ext>
            </a:extLst>
          </p:cNvPr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33F6E2-D1A1-4B0C-B420-02D4510516FD}"/>
              </a:ext>
            </a:extLst>
          </p:cNvPr>
          <p:cNvSpPr txBox="1"/>
          <p:nvPr/>
        </p:nvSpPr>
        <p:spPr>
          <a:xfrm>
            <a:off x="0" y="4266337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000"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Nửa sau thế kỷ </a:t>
            </a:r>
            <a:r>
              <a:rPr lang="vi-VN" sz="2000" b="1"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XIX </a:t>
            </a:r>
            <a:r>
              <a:rPr lang="vi-VN" sz="2000"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đầu thế kỷ </a:t>
            </a:r>
            <a:r>
              <a:rPr lang="vi-VN" sz="2000" b="1"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XX</a:t>
            </a:r>
          </a:p>
          <a:p>
            <a:pPr algn="ctr"/>
            <a:r>
              <a:rPr lang="vi-VN" sz="4400" b="1"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Cuộc cách mạng công nghiệp 2.0</a:t>
            </a:r>
          </a:p>
          <a:p>
            <a:pPr algn="ctr"/>
            <a:endParaRPr lang="vi-VN" sz="2400" b="1">
              <a:latin typeface="Bauhaus-Light" panose="02020500000000000000" pitchFamily="18" charset="-93"/>
              <a:ea typeface="Bauhaus-Light" panose="02020500000000000000" pitchFamily="18" charset="-93"/>
              <a:cs typeface="Bauhaus-Light" panose="02020500000000000000" pitchFamily="18" charset="-93"/>
            </a:endParaRPr>
          </a:p>
          <a:p>
            <a:pPr algn="ctr"/>
            <a:r>
              <a:rPr lang="vi-VN" sz="2000"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Nhờ ứng dụng điện năng để sản xuất hàng loạt.</a:t>
            </a:r>
          </a:p>
        </p:txBody>
      </p:sp>
    </p:spTree>
    <p:extLst>
      <p:ext uri="{BB962C8B-B14F-4D97-AF65-F5344CB8AC3E}">
        <p14:creationId xmlns:p14="http://schemas.microsoft.com/office/powerpoint/2010/main" val="181800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 L 0.32865 0 " pathEditMode="relative" rAng="0" ptsTypes="AA">
                                      <p:cBhvr>
                                        <p:cTn id="6" dur="8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2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uiExpand="1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B64475-A076-4FFB-8B62-CD1161092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496290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B6EFD4-231D-4457-A86A-379E2F8497B8}"/>
              </a:ext>
            </a:extLst>
          </p:cNvPr>
          <p:cNvSpPr/>
          <p:nvPr/>
        </p:nvSpPr>
        <p:spPr>
          <a:xfrm>
            <a:off x="-1" y="2505919"/>
            <a:ext cx="9144000" cy="1846162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129D9A-E4AD-46A6-984F-BD0D7DFDEF0C}"/>
              </a:ext>
            </a:extLst>
          </p:cNvPr>
          <p:cNvSpPr txBox="1"/>
          <p:nvPr/>
        </p:nvSpPr>
        <p:spPr>
          <a:xfrm>
            <a:off x="179406" y="2613392"/>
            <a:ext cx="87851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000"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Cuối thế kỉ </a:t>
            </a:r>
            <a:r>
              <a:rPr lang="vi-VN" sz="2000" b="1"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XX</a:t>
            </a:r>
          </a:p>
          <a:p>
            <a:pPr algn="ctr"/>
            <a:r>
              <a:rPr lang="vi-VN" sz="4000" b="1"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Cuộc cách mạng công nghiệp 3.0</a:t>
            </a:r>
          </a:p>
          <a:p>
            <a:pPr algn="ctr"/>
            <a:endParaRPr lang="en-US" sz="2000">
              <a:latin typeface="Bauhaus-Light" panose="02020500000000000000" pitchFamily="18" charset="-93"/>
              <a:ea typeface="Bauhaus-Light" panose="02020500000000000000" pitchFamily="18" charset="-93"/>
              <a:cs typeface="Bauhaus-Light" panose="02020500000000000000" pitchFamily="18" charset="-93"/>
            </a:endParaRPr>
          </a:p>
          <a:p>
            <a:pPr algn="ctr"/>
            <a:r>
              <a:rPr lang="en-US" sz="2000"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Sử dụng điện tử và công nghệ thông tin để tự động hóa sản xuất</a:t>
            </a:r>
            <a:r>
              <a:rPr lang="en-US"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.</a:t>
            </a:r>
            <a:endParaRPr lang="vi-VN">
              <a:latin typeface="Bauhaus-Light" panose="02020500000000000000" pitchFamily="18" charset="-93"/>
              <a:ea typeface="Bauhaus-Light" panose="02020500000000000000" pitchFamily="18" charset="-93"/>
              <a:cs typeface="Bauhaus-Light" panose="02020500000000000000" pitchFamily="18" charset="-93"/>
            </a:endParaRPr>
          </a:p>
        </p:txBody>
      </p:sp>
    </p:spTree>
    <p:extLst>
      <p:ext uri="{BB962C8B-B14F-4D97-AF65-F5344CB8AC3E}">
        <p14:creationId xmlns:p14="http://schemas.microsoft.com/office/powerpoint/2010/main" val="224891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0 L -0.63316 0 " pathEditMode="relative" rAng="0" ptsTypes="AA">
                                      <p:cBhvr>
                                        <p:cTn id="6" dur="9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66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uiExpand="1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39AFD2-EDA3-4FDB-BE4D-EEC026B34A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rcRect r="25000"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37ECEE3-F28A-4E6B-B153-B1AEEBED5BCC}"/>
              </a:ext>
            </a:extLst>
          </p:cNvPr>
          <p:cNvSpPr/>
          <p:nvPr/>
        </p:nvSpPr>
        <p:spPr>
          <a:xfrm>
            <a:off x="5551988" y="0"/>
            <a:ext cx="3592012" cy="6869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A76408-02F0-43BA-BC1C-8C9B6E67334C}"/>
              </a:ext>
            </a:extLst>
          </p:cNvPr>
          <p:cNvSpPr txBox="1"/>
          <p:nvPr/>
        </p:nvSpPr>
        <p:spPr>
          <a:xfrm>
            <a:off x="5900642" y="3071637"/>
            <a:ext cx="285894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2800"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Là cuộc “</a:t>
            </a:r>
            <a:r>
              <a:rPr lang="vi-VN" sz="2800" b="1"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Cách mạng số</a:t>
            </a:r>
            <a:r>
              <a:rPr lang="vi-VN" sz="2800"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” </a:t>
            </a:r>
            <a:r>
              <a:rPr lang="en-US" sz="2800">
                <a:latin typeface="Bauhaus-Light" panose="02020500000000000000" pitchFamily="18" charset="-93"/>
                <a:ea typeface="Bauhaus-Light" panose="02020500000000000000" pitchFamily="18" charset="-93"/>
                <a:cs typeface="Bauhaus-Light" panose="02020500000000000000" pitchFamily="18" charset="-93"/>
              </a:rPr>
              <a:t>chuyển hóa toàn bộ thế giới thực thành thế giới số.</a:t>
            </a:r>
            <a:endParaRPr lang="vi-VN" sz="2800">
              <a:latin typeface="Bauhaus-Light" panose="02020500000000000000" pitchFamily="18" charset="-93"/>
              <a:ea typeface="Bauhaus-Light" panose="02020500000000000000" pitchFamily="18" charset="-93"/>
              <a:cs typeface="Bauhaus-Light" panose="02020500000000000000" pitchFamily="18" charset="-93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134ED4-686E-470F-897A-D21C5E0BF58D}"/>
              </a:ext>
            </a:extLst>
          </p:cNvPr>
          <p:cNvSpPr/>
          <p:nvPr/>
        </p:nvSpPr>
        <p:spPr>
          <a:xfrm>
            <a:off x="5551988" y="-11574"/>
            <a:ext cx="3592012" cy="3043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B77EE1-900E-4923-9F17-257F09F2F21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642" y="1448625"/>
            <a:ext cx="2894704" cy="15830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A3CC08C-BDE5-48B5-88AB-50AB0C4822D1}"/>
              </a:ext>
            </a:extLst>
          </p:cNvPr>
          <p:cNvSpPr/>
          <p:nvPr/>
        </p:nvSpPr>
        <p:spPr>
          <a:xfrm rot="14698010">
            <a:off x="5551988" y="-10116103"/>
            <a:ext cx="4995506" cy="6253478"/>
          </a:xfrm>
          <a:prstGeom prst="rect">
            <a:avLst/>
          </a:prstGeom>
          <a:noFill/>
          <a:ln w="12700"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293194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build="p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1394</TotalTime>
  <Words>678</Words>
  <Application>Microsoft Office PowerPoint</Application>
  <PresentationFormat>On-screen Show (4:3)</PresentationFormat>
  <Paragraphs>147</Paragraphs>
  <Slides>26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Arial</vt:lpstr>
      <vt:lpstr>Arial Rounded MT Bold</vt:lpstr>
      <vt:lpstr>Bauhaus-Heavy</vt:lpstr>
      <vt:lpstr>Bauhaus-Light</vt:lpstr>
      <vt:lpstr>Brush Script MT</vt:lpstr>
      <vt:lpstr>Calibri</vt:lpstr>
      <vt:lpstr>Calibri Light</vt:lpstr>
      <vt:lpstr>Sanskrit Text</vt:lpstr>
      <vt:lpstr>Tahoma</vt:lpstr>
      <vt:lpstr>Times New Roman</vt:lpstr>
      <vt:lpstr>University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Mai Nhan</dc:creator>
  <cp:lastModifiedBy>Xuanchinh</cp:lastModifiedBy>
  <cp:revision>195</cp:revision>
  <dcterms:created xsi:type="dcterms:W3CDTF">2019-02-26T10:52:14Z</dcterms:created>
  <dcterms:modified xsi:type="dcterms:W3CDTF">2022-03-09T01:13:01Z</dcterms:modified>
</cp:coreProperties>
</file>